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4"/>
  </p:notesMasterIdLst>
  <p:sldIdLst>
    <p:sldId id="615" r:id="rId5"/>
    <p:sldId id="616" r:id="rId6"/>
    <p:sldId id="334" r:id="rId7"/>
    <p:sldId id="577" r:id="rId8"/>
    <p:sldId id="575" r:id="rId9"/>
    <p:sldId id="574" r:id="rId10"/>
    <p:sldId id="576" r:id="rId11"/>
    <p:sldId id="580" r:id="rId12"/>
    <p:sldId id="578" r:id="rId13"/>
    <p:sldId id="579" r:id="rId14"/>
    <p:sldId id="581" r:id="rId15"/>
    <p:sldId id="617" r:id="rId16"/>
    <p:sldId id="627" r:id="rId17"/>
    <p:sldId id="622" r:id="rId18"/>
    <p:sldId id="620" r:id="rId19"/>
    <p:sldId id="621" r:id="rId20"/>
    <p:sldId id="625" r:id="rId21"/>
    <p:sldId id="623" r:id="rId22"/>
    <p:sldId id="618" r:id="rId23"/>
    <p:sldId id="628" r:id="rId24"/>
    <p:sldId id="619" r:id="rId25"/>
    <p:sldId id="624" r:id="rId26"/>
    <p:sldId id="626" r:id="rId27"/>
    <p:sldId id="336" r:id="rId28"/>
    <p:sldId id="463" r:id="rId29"/>
    <p:sldId id="266" r:id="rId30"/>
    <p:sldId id="631" r:id="rId31"/>
    <p:sldId id="632" r:id="rId32"/>
    <p:sldId id="633" r:id="rId33"/>
    <p:sldId id="634" r:id="rId34"/>
    <p:sldId id="635" r:id="rId35"/>
    <p:sldId id="636" r:id="rId36"/>
    <p:sldId id="637" r:id="rId37"/>
    <p:sldId id="638" r:id="rId38"/>
    <p:sldId id="639" r:id="rId39"/>
    <p:sldId id="640" r:id="rId40"/>
    <p:sldId id="641" r:id="rId41"/>
    <p:sldId id="642" r:id="rId42"/>
    <p:sldId id="353" r:id="rId43"/>
    <p:sldId id="582" r:id="rId44"/>
    <p:sldId id="585" r:id="rId45"/>
    <p:sldId id="584" r:id="rId46"/>
    <p:sldId id="586" r:id="rId47"/>
    <p:sldId id="587" r:id="rId48"/>
    <p:sldId id="583" r:id="rId49"/>
    <p:sldId id="589" r:id="rId50"/>
    <p:sldId id="588" r:id="rId51"/>
    <p:sldId id="355" r:id="rId52"/>
    <p:sldId id="425" r:id="rId53"/>
    <p:sldId id="423" r:id="rId54"/>
    <p:sldId id="421" r:id="rId55"/>
    <p:sldId id="416" r:id="rId56"/>
    <p:sldId id="418" r:id="rId57"/>
    <p:sldId id="420" r:id="rId58"/>
    <p:sldId id="426" r:id="rId59"/>
    <p:sldId id="417" r:id="rId60"/>
    <p:sldId id="419" r:id="rId61"/>
    <p:sldId id="424" r:id="rId62"/>
    <p:sldId id="422" r:id="rId63"/>
    <p:sldId id="356" r:id="rId64"/>
    <p:sldId id="467" r:id="rId65"/>
    <p:sldId id="267" r:id="rId66"/>
    <p:sldId id="644" r:id="rId67"/>
    <p:sldId id="645" r:id="rId68"/>
    <p:sldId id="646" r:id="rId69"/>
    <p:sldId id="647" r:id="rId70"/>
    <p:sldId id="648" r:id="rId71"/>
    <p:sldId id="649" r:id="rId72"/>
    <p:sldId id="650" r:id="rId73"/>
    <p:sldId id="357" r:id="rId74"/>
    <p:sldId id="651" r:id="rId75"/>
    <p:sldId id="358" r:id="rId76"/>
    <p:sldId id="359" r:id="rId77"/>
    <p:sldId id="363" r:id="rId78"/>
    <p:sldId id="596" r:id="rId79"/>
    <p:sldId id="592" r:id="rId80"/>
    <p:sldId id="594" r:id="rId81"/>
    <p:sldId id="595" r:id="rId82"/>
    <p:sldId id="590" r:id="rId83"/>
    <p:sldId id="597" r:id="rId84"/>
    <p:sldId id="591" r:id="rId85"/>
    <p:sldId id="593" r:id="rId86"/>
    <p:sldId id="364" r:id="rId87"/>
    <p:sldId id="438" r:id="rId88"/>
    <p:sldId id="436" r:id="rId89"/>
    <p:sldId id="435" r:id="rId90"/>
    <p:sldId id="431" r:id="rId91"/>
    <p:sldId id="433" r:id="rId92"/>
    <p:sldId id="428" r:id="rId93"/>
    <p:sldId id="430" r:id="rId94"/>
    <p:sldId id="432" r:id="rId95"/>
    <p:sldId id="429" r:id="rId96"/>
    <p:sldId id="437" r:id="rId97"/>
    <p:sldId id="427" r:id="rId98"/>
    <p:sldId id="365" r:id="rId99"/>
    <p:sldId id="470" r:id="rId100"/>
    <p:sldId id="268" r:id="rId101"/>
    <p:sldId id="652" r:id="rId102"/>
    <p:sldId id="560" r:id="rId103"/>
    <p:sldId id="562" r:id="rId104"/>
    <p:sldId id="561" r:id="rId105"/>
    <p:sldId id="564" r:id="rId106"/>
    <p:sldId id="563" r:id="rId107"/>
    <p:sldId id="565" r:id="rId108"/>
    <p:sldId id="367" r:id="rId109"/>
    <p:sldId id="653" r:id="rId110"/>
    <p:sldId id="368" r:id="rId111"/>
    <p:sldId id="362" r:id="rId112"/>
    <p:sldId id="369" r:id="rId113"/>
    <p:sldId id="605" r:id="rId114"/>
    <p:sldId id="602" r:id="rId115"/>
    <p:sldId id="599" r:id="rId116"/>
    <p:sldId id="604" r:id="rId117"/>
    <p:sldId id="603" r:id="rId118"/>
    <p:sldId id="598" r:id="rId119"/>
    <p:sldId id="601" r:id="rId120"/>
    <p:sldId id="600" r:id="rId121"/>
    <p:sldId id="370" r:id="rId122"/>
    <p:sldId id="449" r:id="rId123"/>
    <p:sldId id="443" r:id="rId124"/>
    <p:sldId id="444" r:id="rId125"/>
    <p:sldId id="445" r:id="rId126"/>
    <p:sldId id="446" r:id="rId127"/>
    <p:sldId id="442" r:id="rId128"/>
    <p:sldId id="447" r:id="rId129"/>
    <p:sldId id="440" r:id="rId130"/>
    <p:sldId id="448" r:id="rId131"/>
    <p:sldId id="441" r:id="rId132"/>
    <p:sldId id="450" r:id="rId133"/>
    <p:sldId id="371" r:id="rId134"/>
    <p:sldId id="477" r:id="rId135"/>
    <p:sldId id="269" r:id="rId136"/>
    <p:sldId id="372" r:id="rId137"/>
    <p:sldId id="570" r:id="rId138"/>
    <p:sldId id="572" r:id="rId139"/>
    <p:sldId id="567" r:id="rId140"/>
    <p:sldId id="566" r:id="rId141"/>
    <p:sldId id="568" r:id="rId142"/>
    <p:sldId id="571" r:id="rId143"/>
    <p:sldId id="569" r:id="rId144"/>
    <p:sldId id="573" r:id="rId145"/>
    <p:sldId id="373" r:id="rId146"/>
    <p:sldId id="655" r:id="rId147"/>
    <p:sldId id="374" r:id="rId148"/>
    <p:sldId id="360" r:id="rId149"/>
    <p:sldId id="375" r:id="rId150"/>
    <p:sldId id="613" r:id="rId151"/>
    <p:sldId id="608" r:id="rId152"/>
    <p:sldId id="612" r:id="rId153"/>
    <p:sldId id="609" r:id="rId154"/>
    <p:sldId id="606" r:id="rId155"/>
    <p:sldId id="611" r:id="rId156"/>
    <p:sldId id="607" r:id="rId157"/>
    <p:sldId id="610" r:id="rId158"/>
    <p:sldId id="376" r:id="rId159"/>
    <p:sldId id="461" r:id="rId160"/>
    <p:sldId id="454" r:id="rId161"/>
    <p:sldId id="458" r:id="rId162"/>
    <p:sldId id="451" r:id="rId163"/>
    <p:sldId id="456" r:id="rId164"/>
    <p:sldId id="460" r:id="rId165"/>
    <p:sldId id="455" r:id="rId166"/>
    <p:sldId id="459" r:id="rId167"/>
    <p:sldId id="457" r:id="rId168"/>
    <p:sldId id="452" r:id="rId169"/>
    <p:sldId id="377" r:id="rId170"/>
    <p:sldId id="478" r:id="rId171"/>
    <p:sldId id="270" r:id="rId172"/>
    <p:sldId id="378" r:id="rId173"/>
    <p:sldId id="553" r:id="rId174"/>
    <p:sldId id="555" r:id="rId175"/>
    <p:sldId id="557" r:id="rId176"/>
    <p:sldId id="556" r:id="rId177"/>
    <p:sldId id="558" r:id="rId178"/>
    <p:sldId id="554" r:id="rId179"/>
    <p:sldId id="559" r:id="rId180"/>
    <p:sldId id="379" r:id="rId181"/>
    <p:sldId id="380" r:id="rId182"/>
    <p:sldId id="658" r:id="rId18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FC81DA-B67D-44B5-9B14-DCB1B630AAD3}" v="7" dt="2024-01-17T04:30:37.2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000" autoAdjust="0"/>
  </p:normalViewPr>
  <p:slideViewPr>
    <p:cSldViewPr snapToGrid="0">
      <p:cViewPr varScale="1">
        <p:scale>
          <a:sx n="47" d="100"/>
          <a:sy n="47" d="100"/>
        </p:scale>
        <p:origin x="1392" y="32"/>
      </p:cViewPr>
      <p:guideLst/>
    </p:cSldViewPr>
  </p:slideViewPr>
  <p:notesTextViewPr>
    <p:cViewPr>
      <p:scale>
        <a:sx n="1" d="1"/>
        <a:sy n="1" d="1"/>
      </p:scale>
      <p:origin x="0" y="0"/>
    </p:cViewPr>
  </p:notesTextViewPr>
  <p:sorterViewPr>
    <p:cViewPr varScale="1">
      <p:scale>
        <a:sx n="1" d="1"/>
        <a:sy n="1" d="1"/>
      </p:scale>
      <p:origin x="0" y="-1808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notesMaster" Target="notesMasters/notesMaster1.xml"/><Relationship Id="rId189" Type="http://schemas.microsoft.com/office/2016/11/relationships/changesInfo" Target="changesInfos/changesInfo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microsoft.com/office/2015/10/relationships/revisionInfo" Target="revisionInfo.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viewProps" Target="viewProp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theme" Target="theme/theme1.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onica Alexander" userId="c4748b08-1db2-4bf4-bbca-45b97b78d132" providerId="ADAL" clId="{152E38D6-A261-4F6B-AAD1-CF9F9462AB65}"/>
    <pc:docChg chg="custSel delSld modSld">
      <pc:chgData name="Veronica Alexander" userId="c4748b08-1db2-4bf4-bbca-45b97b78d132" providerId="ADAL" clId="{152E38D6-A261-4F6B-AAD1-CF9F9462AB65}" dt="2023-12-12T23:31:08.582" v="352" actId="47"/>
      <pc:docMkLst>
        <pc:docMk/>
      </pc:docMkLst>
      <pc:sldChg chg="modSp mod modNotesTx">
        <pc:chgData name="Veronica Alexander" userId="c4748b08-1db2-4bf4-bbca-45b97b78d132" providerId="ADAL" clId="{152E38D6-A261-4F6B-AAD1-CF9F9462AB65}" dt="2023-12-12T23:30:48.141" v="351" actId="20577"/>
        <pc:sldMkLst>
          <pc:docMk/>
          <pc:sldMk cId="2309926308" sldId="379"/>
        </pc:sldMkLst>
        <pc:spChg chg="mod">
          <ac:chgData name="Veronica Alexander" userId="c4748b08-1db2-4bf4-bbca-45b97b78d132" providerId="ADAL" clId="{152E38D6-A261-4F6B-AAD1-CF9F9462AB65}" dt="2023-12-12T23:30:48.141" v="351" actId="20577"/>
          <ac:spMkLst>
            <pc:docMk/>
            <pc:sldMk cId="2309926308" sldId="379"/>
            <ac:spMk id="2" creationId="{900E2FFF-1D0D-6422-F582-470145F17C47}"/>
          </ac:spMkLst>
        </pc:spChg>
      </pc:sldChg>
      <pc:sldChg chg="modSp mod">
        <pc:chgData name="Veronica Alexander" userId="c4748b08-1db2-4bf4-bbca-45b97b78d132" providerId="ADAL" clId="{152E38D6-A261-4F6B-AAD1-CF9F9462AB65}" dt="2023-12-12T23:27:31.612" v="5" actId="20577"/>
        <pc:sldMkLst>
          <pc:docMk/>
          <pc:sldMk cId="2034108826" sldId="639"/>
        </pc:sldMkLst>
        <pc:spChg chg="mod">
          <ac:chgData name="Veronica Alexander" userId="c4748b08-1db2-4bf4-bbca-45b97b78d132" providerId="ADAL" clId="{152E38D6-A261-4F6B-AAD1-CF9F9462AB65}" dt="2023-12-12T23:27:31.612" v="5" actId="20577"/>
          <ac:spMkLst>
            <pc:docMk/>
            <pc:sldMk cId="2034108826" sldId="639"/>
            <ac:spMk id="2" creationId="{900E2FFF-1D0D-6422-F582-470145F17C47}"/>
          </ac:spMkLst>
        </pc:spChg>
      </pc:sldChg>
      <pc:sldChg chg="del">
        <pc:chgData name="Veronica Alexander" userId="c4748b08-1db2-4bf4-bbca-45b97b78d132" providerId="ADAL" clId="{152E38D6-A261-4F6B-AAD1-CF9F9462AB65}" dt="2023-12-12T23:31:08.582" v="352" actId="47"/>
        <pc:sldMkLst>
          <pc:docMk/>
          <pc:sldMk cId="1910375571" sldId="657"/>
        </pc:sldMkLst>
      </pc:sldChg>
    </pc:docChg>
  </pc:docChgLst>
  <pc:docChgLst>
    <pc:chgData name="Lyndall Murray" userId="30bda770-8273-47fb-bea4-102fce84f533" providerId="ADAL" clId="{4B6D48CC-CD46-42EF-991C-2FDFBC856EEE}"/>
    <pc:docChg chg="modSld sldOrd">
      <pc:chgData name="Lyndall Murray" userId="30bda770-8273-47fb-bea4-102fce84f533" providerId="ADAL" clId="{4B6D48CC-CD46-42EF-991C-2FDFBC856EEE}" dt="2023-12-13T00:40:22.489" v="49" actId="20577"/>
      <pc:docMkLst>
        <pc:docMk/>
      </pc:docMkLst>
      <pc:sldChg chg="modSp mod modNotesTx">
        <pc:chgData name="Lyndall Murray" userId="30bda770-8273-47fb-bea4-102fce84f533" providerId="ADAL" clId="{4B6D48CC-CD46-42EF-991C-2FDFBC856EEE}" dt="2023-12-13T00:39:33.556" v="15" actId="20577"/>
        <pc:sldMkLst>
          <pc:docMk/>
          <pc:sldMk cId="1022889434" sldId="357"/>
        </pc:sldMkLst>
        <pc:spChg chg="mod">
          <ac:chgData name="Lyndall Murray" userId="30bda770-8273-47fb-bea4-102fce84f533" providerId="ADAL" clId="{4B6D48CC-CD46-42EF-991C-2FDFBC856EEE}" dt="2023-12-13T00:39:23.324" v="5" actId="20577"/>
          <ac:spMkLst>
            <pc:docMk/>
            <pc:sldMk cId="1022889434" sldId="357"/>
            <ac:spMk id="2" creationId="{900E2FFF-1D0D-6422-F582-470145F17C47}"/>
          </ac:spMkLst>
        </pc:spChg>
      </pc:sldChg>
      <pc:sldChg chg="modSp mod modNotesTx">
        <pc:chgData name="Lyndall Murray" userId="30bda770-8273-47fb-bea4-102fce84f533" providerId="ADAL" clId="{4B6D48CC-CD46-42EF-991C-2FDFBC856EEE}" dt="2023-12-13T00:39:56.160" v="31" actId="20577"/>
        <pc:sldMkLst>
          <pc:docMk/>
          <pc:sldMk cId="1819661373" sldId="367"/>
        </pc:sldMkLst>
        <pc:spChg chg="mod">
          <ac:chgData name="Lyndall Murray" userId="30bda770-8273-47fb-bea4-102fce84f533" providerId="ADAL" clId="{4B6D48CC-CD46-42EF-991C-2FDFBC856EEE}" dt="2023-12-13T00:39:49.518" v="21" actId="20577"/>
          <ac:spMkLst>
            <pc:docMk/>
            <pc:sldMk cId="1819661373" sldId="367"/>
            <ac:spMk id="2" creationId="{900E2FFF-1D0D-6422-F582-470145F17C47}"/>
          </ac:spMkLst>
        </pc:spChg>
      </pc:sldChg>
      <pc:sldChg chg="modSp mod modNotesTx">
        <pc:chgData name="Lyndall Murray" userId="30bda770-8273-47fb-bea4-102fce84f533" providerId="ADAL" clId="{4B6D48CC-CD46-42EF-991C-2FDFBC856EEE}" dt="2023-12-13T00:40:22.489" v="49" actId="20577"/>
        <pc:sldMkLst>
          <pc:docMk/>
          <pc:sldMk cId="1853768826" sldId="373"/>
        </pc:sldMkLst>
        <pc:spChg chg="mod">
          <ac:chgData name="Lyndall Murray" userId="30bda770-8273-47fb-bea4-102fce84f533" providerId="ADAL" clId="{4B6D48CC-CD46-42EF-991C-2FDFBC856EEE}" dt="2023-12-13T00:40:18.110" v="39" actId="20577"/>
          <ac:spMkLst>
            <pc:docMk/>
            <pc:sldMk cId="1853768826" sldId="373"/>
            <ac:spMk id="2" creationId="{900E2FFF-1D0D-6422-F582-470145F17C47}"/>
          </ac:spMkLst>
        </pc:spChg>
      </pc:sldChg>
      <pc:sldChg chg="ord">
        <pc:chgData name="Lyndall Murray" userId="30bda770-8273-47fb-bea4-102fce84f533" providerId="ADAL" clId="{4B6D48CC-CD46-42EF-991C-2FDFBC856EEE}" dt="2023-12-13T00:40:11.874" v="33"/>
        <pc:sldMkLst>
          <pc:docMk/>
          <pc:sldMk cId="1928465996" sldId="374"/>
        </pc:sldMkLst>
      </pc:sldChg>
    </pc:docChg>
  </pc:docChgLst>
  <pc:docChgLst>
    <pc:chgData name="Lyndall Murray" userId="30bda770-8273-47fb-bea4-102fce84f533" providerId="ADAL" clId="{CCFC81DA-B67D-44B5-9B14-DCB1B630AAD3}"/>
    <pc:docChg chg="addSld delSld modSld">
      <pc:chgData name="Lyndall Murray" userId="30bda770-8273-47fb-bea4-102fce84f533" providerId="ADAL" clId="{CCFC81DA-B67D-44B5-9B14-DCB1B630AAD3}" dt="2024-01-17T04:30:40.177" v="11" actId="47"/>
      <pc:docMkLst>
        <pc:docMk/>
      </pc:docMkLst>
      <pc:sldChg chg="add del">
        <pc:chgData name="Lyndall Murray" userId="30bda770-8273-47fb-bea4-102fce84f533" providerId="ADAL" clId="{CCFC81DA-B67D-44B5-9B14-DCB1B630AAD3}" dt="2024-01-17T04:30:37.271" v="10"/>
        <pc:sldMkLst>
          <pc:docMk/>
          <pc:sldMk cId="0" sldId="266"/>
        </pc:sldMkLst>
      </pc:sldChg>
      <pc:sldChg chg="add">
        <pc:chgData name="Lyndall Murray" userId="30bda770-8273-47fb-bea4-102fce84f533" providerId="ADAL" clId="{CCFC81DA-B67D-44B5-9B14-DCB1B630AAD3}" dt="2024-01-17T04:30:03.873" v="6"/>
        <pc:sldMkLst>
          <pc:docMk/>
          <pc:sldMk cId="0" sldId="267"/>
        </pc:sldMkLst>
      </pc:sldChg>
      <pc:sldChg chg="add">
        <pc:chgData name="Lyndall Murray" userId="30bda770-8273-47fb-bea4-102fce84f533" providerId="ADAL" clId="{CCFC81DA-B67D-44B5-9B14-DCB1B630AAD3}" dt="2024-01-17T04:29:43.948" v="4"/>
        <pc:sldMkLst>
          <pc:docMk/>
          <pc:sldMk cId="0" sldId="268"/>
        </pc:sldMkLst>
      </pc:sldChg>
      <pc:sldChg chg="add">
        <pc:chgData name="Lyndall Murray" userId="30bda770-8273-47fb-bea4-102fce84f533" providerId="ADAL" clId="{CCFC81DA-B67D-44B5-9B14-DCB1B630AAD3}" dt="2024-01-17T04:29:15.214" v="2"/>
        <pc:sldMkLst>
          <pc:docMk/>
          <pc:sldMk cId="0" sldId="269"/>
        </pc:sldMkLst>
      </pc:sldChg>
      <pc:sldChg chg="add">
        <pc:chgData name="Lyndall Murray" userId="30bda770-8273-47fb-bea4-102fce84f533" providerId="ADAL" clId="{CCFC81DA-B67D-44B5-9B14-DCB1B630AAD3}" dt="2024-01-17T04:28:45.748" v="0"/>
        <pc:sldMkLst>
          <pc:docMk/>
          <pc:sldMk cId="0" sldId="270"/>
        </pc:sldMkLst>
      </pc:sldChg>
      <pc:sldChg chg="del">
        <pc:chgData name="Lyndall Murray" userId="30bda770-8273-47fb-bea4-102fce84f533" providerId="ADAL" clId="{CCFC81DA-B67D-44B5-9B14-DCB1B630AAD3}" dt="2024-01-17T04:29:45.972" v="5" actId="47"/>
        <pc:sldMkLst>
          <pc:docMk/>
          <pc:sldMk cId="4253019292" sldId="629"/>
        </pc:sldMkLst>
      </pc:sldChg>
      <pc:sldChg chg="del">
        <pc:chgData name="Lyndall Murray" userId="30bda770-8273-47fb-bea4-102fce84f533" providerId="ADAL" clId="{CCFC81DA-B67D-44B5-9B14-DCB1B630AAD3}" dt="2024-01-17T04:30:40.177" v="11" actId="47"/>
        <pc:sldMkLst>
          <pc:docMk/>
          <pc:sldMk cId="2478555711" sldId="630"/>
        </pc:sldMkLst>
      </pc:sldChg>
      <pc:sldChg chg="del">
        <pc:chgData name="Lyndall Murray" userId="30bda770-8273-47fb-bea4-102fce84f533" providerId="ADAL" clId="{CCFC81DA-B67D-44B5-9B14-DCB1B630AAD3}" dt="2024-01-17T04:30:06.041" v="7" actId="47"/>
        <pc:sldMkLst>
          <pc:docMk/>
          <pc:sldMk cId="836551541" sldId="643"/>
        </pc:sldMkLst>
      </pc:sldChg>
      <pc:sldChg chg="del">
        <pc:chgData name="Lyndall Murray" userId="30bda770-8273-47fb-bea4-102fce84f533" providerId="ADAL" clId="{CCFC81DA-B67D-44B5-9B14-DCB1B630AAD3}" dt="2024-01-17T04:29:17.870" v="3" actId="47"/>
        <pc:sldMkLst>
          <pc:docMk/>
          <pc:sldMk cId="3255076328" sldId="654"/>
        </pc:sldMkLst>
      </pc:sldChg>
      <pc:sldChg chg="del">
        <pc:chgData name="Lyndall Murray" userId="30bda770-8273-47fb-bea4-102fce84f533" providerId="ADAL" clId="{CCFC81DA-B67D-44B5-9B14-DCB1B630AAD3}" dt="2024-01-17T04:28:49.860" v="1" actId="47"/>
        <pc:sldMkLst>
          <pc:docMk/>
          <pc:sldMk cId="3147286295" sldId="6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B5F257C-925E-481C-95B7-4464560759B6}" type="datetimeFigureOut">
              <a:rPr lang="en-AU" smtClean="0"/>
              <a:t>17/01/2024</a:t>
            </a:fld>
            <a:endParaRPr lang="en-AU"/>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E315D5D-0175-481E-9EB2-0C6618C9652D}" type="slidenum">
              <a:rPr lang="en-AU" smtClean="0"/>
              <a:t>‹#›</a:t>
            </a:fld>
            <a:endParaRPr lang="en-AU"/>
          </a:p>
        </p:txBody>
      </p:sp>
    </p:spTree>
    <p:extLst>
      <p:ext uri="{BB962C8B-B14F-4D97-AF65-F5344CB8AC3E}">
        <p14:creationId xmlns:p14="http://schemas.microsoft.com/office/powerpoint/2010/main" val="2386896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E315D5D-0175-481E-9EB2-0C6618C9652D}" type="slidenum">
              <a:rPr lang="en-AU" smtClean="0"/>
              <a:t>13</a:t>
            </a:fld>
            <a:endParaRPr lang="en-AU"/>
          </a:p>
        </p:txBody>
      </p:sp>
    </p:spTree>
    <p:extLst>
      <p:ext uri="{BB962C8B-B14F-4D97-AF65-F5344CB8AC3E}">
        <p14:creationId xmlns:p14="http://schemas.microsoft.com/office/powerpoint/2010/main" val="4029270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from: I, as, is, my, the</a:t>
            </a:r>
          </a:p>
          <a:p>
            <a:endParaRPr lang="en-AU" dirty="0"/>
          </a:p>
        </p:txBody>
      </p:sp>
      <p:sp>
        <p:nvSpPr>
          <p:cNvPr id="4" name="Slide Number Placeholder 3"/>
          <p:cNvSpPr>
            <a:spLocks noGrp="1"/>
          </p:cNvSpPr>
          <p:nvPr>
            <p:ph type="sldNum" sz="quarter" idx="5"/>
          </p:nvPr>
        </p:nvSpPr>
        <p:spPr/>
        <p:txBody>
          <a:bodyPr/>
          <a:lstStyle/>
          <a:p>
            <a:fld id="{1E315D5D-0175-481E-9EB2-0C6618C9652D}" type="slidenum">
              <a:rPr lang="en-AU" smtClean="0"/>
              <a:t>106</a:t>
            </a:fld>
            <a:endParaRPr lang="en-AU"/>
          </a:p>
        </p:txBody>
      </p:sp>
    </p:spTree>
    <p:extLst>
      <p:ext uri="{BB962C8B-B14F-4D97-AF65-F5344CB8AC3E}">
        <p14:creationId xmlns:p14="http://schemas.microsoft.com/office/powerpoint/2010/main" val="1250428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two words from: at, sat, sap, tap, mat, fat, cat, fit, sit</a:t>
            </a:r>
          </a:p>
          <a:p>
            <a:endParaRPr lang="en-AU" dirty="0"/>
          </a:p>
        </p:txBody>
      </p:sp>
      <p:sp>
        <p:nvSpPr>
          <p:cNvPr id="4" name="Slide Number Placeholder 3"/>
          <p:cNvSpPr>
            <a:spLocks noGrp="1"/>
          </p:cNvSpPr>
          <p:nvPr>
            <p:ph type="sldNum" sz="quarter" idx="5"/>
          </p:nvPr>
        </p:nvSpPr>
        <p:spPr/>
        <p:txBody>
          <a:bodyPr/>
          <a:lstStyle/>
          <a:p>
            <a:fld id="{1E315D5D-0175-481E-9EB2-0C6618C9652D}" type="slidenum">
              <a:rPr lang="en-AU" smtClean="0"/>
              <a:t>142</a:t>
            </a:fld>
            <a:endParaRPr lang="en-AU"/>
          </a:p>
        </p:txBody>
      </p:sp>
    </p:spTree>
    <p:extLst>
      <p:ext uri="{BB962C8B-B14F-4D97-AF65-F5344CB8AC3E}">
        <p14:creationId xmlns:p14="http://schemas.microsoft.com/office/powerpoint/2010/main" val="3695515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from: I, as, is, my, the</a:t>
            </a:r>
          </a:p>
          <a:p>
            <a:endParaRPr lang="en-AU" dirty="0"/>
          </a:p>
        </p:txBody>
      </p:sp>
      <p:sp>
        <p:nvSpPr>
          <p:cNvPr id="4" name="Slide Number Placeholder 3"/>
          <p:cNvSpPr>
            <a:spLocks noGrp="1"/>
          </p:cNvSpPr>
          <p:nvPr>
            <p:ph type="sldNum" sz="quarter" idx="5"/>
          </p:nvPr>
        </p:nvSpPr>
        <p:spPr/>
        <p:txBody>
          <a:bodyPr/>
          <a:lstStyle/>
          <a:p>
            <a:fld id="{1E315D5D-0175-481E-9EB2-0C6618C9652D}" type="slidenum">
              <a:rPr lang="en-AU" smtClean="0"/>
              <a:t>143</a:t>
            </a:fld>
            <a:endParaRPr lang="en-AU"/>
          </a:p>
        </p:txBody>
      </p:sp>
    </p:spTree>
    <p:extLst>
      <p:ext uri="{BB962C8B-B14F-4D97-AF65-F5344CB8AC3E}">
        <p14:creationId xmlns:p14="http://schemas.microsoft.com/office/powerpoint/2010/main" val="1749335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E315D5D-0175-481E-9EB2-0C6618C9652D}" type="slidenum">
              <a:rPr lang="en-AU" smtClean="0"/>
              <a:t>154</a:t>
            </a:fld>
            <a:endParaRPr lang="en-AU"/>
          </a:p>
        </p:txBody>
      </p:sp>
    </p:spTree>
    <p:extLst>
      <p:ext uri="{BB962C8B-B14F-4D97-AF65-F5344CB8AC3E}">
        <p14:creationId xmlns:p14="http://schemas.microsoft.com/office/powerpoint/2010/main" val="3915350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from: at, sat, sap, tap, mat, fat, cat, fit, sit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 am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It is my cap.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Prompt to remember capital letters, full stop. Ask students to say the words to themselves as they write the sentence. </a:t>
            </a:r>
          </a:p>
          <a:p>
            <a:endParaRPr lang="en-AU" dirty="0"/>
          </a:p>
        </p:txBody>
      </p:sp>
      <p:sp>
        <p:nvSpPr>
          <p:cNvPr id="4" name="Slide Number Placeholder 3"/>
          <p:cNvSpPr>
            <a:spLocks noGrp="1"/>
          </p:cNvSpPr>
          <p:nvPr>
            <p:ph type="sldNum" sz="quarter" idx="5"/>
          </p:nvPr>
        </p:nvSpPr>
        <p:spPr/>
        <p:txBody>
          <a:bodyPr/>
          <a:lstStyle/>
          <a:p>
            <a:fld id="{1E315D5D-0175-481E-9EB2-0C6618C9652D}" type="slidenum">
              <a:rPr lang="en-AU" smtClean="0"/>
              <a:t>177</a:t>
            </a:fld>
            <a:endParaRPr lang="en-AU"/>
          </a:p>
        </p:txBody>
      </p:sp>
    </p:spTree>
    <p:extLst>
      <p:ext uri="{BB962C8B-B14F-4D97-AF65-F5344CB8AC3E}">
        <p14:creationId xmlns:p14="http://schemas.microsoft.com/office/powerpoint/2010/main" val="4091261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from: at, sat, sap, tap, mat, fat, cat, fit, sit</a:t>
            </a:r>
          </a:p>
          <a:p>
            <a:endParaRPr lang="en-AU" dirty="0"/>
          </a:p>
        </p:txBody>
      </p:sp>
      <p:sp>
        <p:nvSpPr>
          <p:cNvPr id="4" name="Slide Number Placeholder 3"/>
          <p:cNvSpPr>
            <a:spLocks noGrp="1"/>
          </p:cNvSpPr>
          <p:nvPr>
            <p:ph type="sldNum" sz="quarter" idx="5"/>
          </p:nvPr>
        </p:nvSpPr>
        <p:spPr/>
        <p:txBody>
          <a:bodyPr/>
          <a:lstStyle/>
          <a:p>
            <a:fld id="{1E315D5D-0175-481E-9EB2-0C6618C9652D}" type="slidenum">
              <a:rPr lang="en-AU" smtClean="0"/>
              <a:t>35</a:t>
            </a:fld>
            <a:endParaRPr lang="en-AU"/>
          </a:p>
        </p:txBody>
      </p:sp>
    </p:spTree>
    <p:extLst>
      <p:ext uri="{BB962C8B-B14F-4D97-AF65-F5344CB8AC3E}">
        <p14:creationId xmlns:p14="http://schemas.microsoft.com/office/powerpoint/2010/main" val="1679901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from: I, as, is, my, the</a:t>
            </a:r>
          </a:p>
          <a:p>
            <a:endParaRPr lang="en-AU" dirty="0"/>
          </a:p>
        </p:txBody>
      </p:sp>
      <p:sp>
        <p:nvSpPr>
          <p:cNvPr id="4" name="Slide Number Placeholder 3"/>
          <p:cNvSpPr>
            <a:spLocks noGrp="1"/>
          </p:cNvSpPr>
          <p:nvPr>
            <p:ph type="sldNum" sz="quarter" idx="5"/>
          </p:nvPr>
        </p:nvSpPr>
        <p:spPr/>
        <p:txBody>
          <a:bodyPr/>
          <a:lstStyle/>
          <a:p>
            <a:fld id="{1E315D5D-0175-481E-9EB2-0C6618C9652D}" type="slidenum">
              <a:rPr lang="en-AU" smtClean="0"/>
              <a:t>36</a:t>
            </a:fld>
            <a:endParaRPr lang="en-AU"/>
          </a:p>
        </p:txBody>
      </p:sp>
    </p:spTree>
    <p:extLst>
      <p:ext uri="{BB962C8B-B14F-4D97-AF65-F5344CB8AC3E}">
        <p14:creationId xmlns:p14="http://schemas.microsoft.com/office/powerpoint/2010/main" val="1895836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two words from: at, sat, sap, tap, mat, fat, cat, fit, sit</a:t>
            </a:r>
          </a:p>
          <a:p>
            <a:endParaRPr lang="en-AU" dirty="0"/>
          </a:p>
        </p:txBody>
      </p:sp>
      <p:sp>
        <p:nvSpPr>
          <p:cNvPr id="4" name="Slide Number Placeholder 3"/>
          <p:cNvSpPr>
            <a:spLocks noGrp="1"/>
          </p:cNvSpPr>
          <p:nvPr>
            <p:ph type="sldNum" sz="quarter" idx="5"/>
          </p:nvPr>
        </p:nvSpPr>
        <p:spPr/>
        <p:txBody>
          <a:bodyPr/>
          <a:lstStyle/>
          <a:p>
            <a:fld id="{1E315D5D-0175-481E-9EB2-0C6618C9652D}" type="slidenum">
              <a:rPr lang="en-AU" smtClean="0"/>
              <a:t>70</a:t>
            </a:fld>
            <a:endParaRPr lang="en-AU"/>
          </a:p>
        </p:txBody>
      </p:sp>
    </p:spTree>
    <p:extLst>
      <p:ext uri="{BB962C8B-B14F-4D97-AF65-F5344CB8AC3E}">
        <p14:creationId xmlns:p14="http://schemas.microsoft.com/office/powerpoint/2010/main" val="2147999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from: I, as, is, my, the</a:t>
            </a:r>
          </a:p>
          <a:p>
            <a:endParaRPr lang="en-AU" dirty="0"/>
          </a:p>
        </p:txBody>
      </p:sp>
      <p:sp>
        <p:nvSpPr>
          <p:cNvPr id="4" name="Slide Number Placeholder 3"/>
          <p:cNvSpPr>
            <a:spLocks noGrp="1"/>
          </p:cNvSpPr>
          <p:nvPr>
            <p:ph type="sldNum" sz="quarter" idx="5"/>
          </p:nvPr>
        </p:nvSpPr>
        <p:spPr/>
        <p:txBody>
          <a:bodyPr/>
          <a:lstStyle/>
          <a:p>
            <a:fld id="{1E315D5D-0175-481E-9EB2-0C6618C9652D}" type="slidenum">
              <a:rPr lang="en-AU" smtClean="0"/>
              <a:t>71</a:t>
            </a:fld>
            <a:endParaRPr lang="en-AU"/>
          </a:p>
        </p:txBody>
      </p:sp>
    </p:spTree>
    <p:extLst>
      <p:ext uri="{BB962C8B-B14F-4D97-AF65-F5344CB8AC3E}">
        <p14:creationId xmlns:p14="http://schemas.microsoft.com/office/powerpoint/2010/main" val="1819925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E315D5D-0175-481E-9EB2-0C6618C9652D}" type="slidenum">
              <a:rPr lang="en-AU" smtClean="0"/>
              <a:t>89</a:t>
            </a:fld>
            <a:endParaRPr lang="en-AU"/>
          </a:p>
        </p:txBody>
      </p:sp>
    </p:spTree>
    <p:extLst>
      <p:ext uri="{BB962C8B-B14F-4D97-AF65-F5344CB8AC3E}">
        <p14:creationId xmlns:p14="http://schemas.microsoft.com/office/powerpoint/2010/main" val="3952627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E315D5D-0175-481E-9EB2-0C6618C9652D}" type="slidenum">
              <a:rPr lang="en-AU" smtClean="0"/>
              <a:t>91</a:t>
            </a:fld>
            <a:endParaRPr lang="en-AU"/>
          </a:p>
        </p:txBody>
      </p:sp>
    </p:spTree>
    <p:extLst>
      <p:ext uri="{BB962C8B-B14F-4D97-AF65-F5344CB8AC3E}">
        <p14:creationId xmlns:p14="http://schemas.microsoft.com/office/powerpoint/2010/main" val="4196332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E315D5D-0175-481E-9EB2-0C6618C9652D}" type="slidenum">
              <a:rPr lang="en-AU" smtClean="0"/>
              <a:t>94</a:t>
            </a:fld>
            <a:endParaRPr lang="en-AU"/>
          </a:p>
        </p:txBody>
      </p:sp>
    </p:spTree>
    <p:extLst>
      <p:ext uri="{BB962C8B-B14F-4D97-AF65-F5344CB8AC3E}">
        <p14:creationId xmlns:p14="http://schemas.microsoft.com/office/powerpoint/2010/main" val="1216922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two words from: at, sat, sap, tap, mat, fat, cat, fit, sit</a:t>
            </a:r>
          </a:p>
          <a:p>
            <a:endParaRPr lang="en-AU" dirty="0"/>
          </a:p>
        </p:txBody>
      </p:sp>
      <p:sp>
        <p:nvSpPr>
          <p:cNvPr id="4" name="Slide Number Placeholder 3"/>
          <p:cNvSpPr>
            <a:spLocks noGrp="1"/>
          </p:cNvSpPr>
          <p:nvPr>
            <p:ph type="sldNum" sz="quarter" idx="5"/>
          </p:nvPr>
        </p:nvSpPr>
        <p:spPr/>
        <p:txBody>
          <a:bodyPr/>
          <a:lstStyle/>
          <a:p>
            <a:fld id="{1E315D5D-0175-481E-9EB2-0C6618C9652D}" type="slidenum">
              <a:rPr lang="en-AU" smtClean="0"/>
              <a:t>105</a:t>
            </a:fld>
            <a:endParaRPr lang="en-AU"/>
          </a:p>
        </p:txBody>
      </p:sp>
    </p:spTree>
    <p:extLst>
      <p:ext uri="{BB962C8B-B14F-4D97-AF65-F5344CB8AC3E}">
        <p14:creationId xmlns:p14="http://schemas.microsoft.com/office/powerpoint/2010/main" val="3190522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F9165-BE8E-4E09-9F8E-4C74CDBCB7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67921C7-898C-499F-BD5C-9571D37D11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4F7CA54-75D2-4E28-A642-A34E90D71752}"/>
              </a:ext>
            </a:extLst>
          </p:cNvPr>
          <p:cNvSpPr>
            <a:spLocks noGrp="1"/>
          </p:cNvSpPr>
          <p:nvPr>
            <p:ph type="dt" sz="half" idx="10"/>
          </p:nvPr>
        </p:nvSpPr>
        <p:spPr/>
        <p:txBody>
          <a:bodyPr/>
          <a:lstStyle/>
          <a:p>
            <a:fld id="{42822BC6-CB03-4F33-8D40-7B840978D64F}" type="datetimeFigureOut">
              <a:rPr lang="en-AU" smtClean="0"/>
              <a:t>17/01/2024</a:t>
            </a:fld>
            <a:endParaRPr lang="en-AU"/>
          </a:p>
        </p:txBody>
      </p:sp>
      <p:sp>
        <p:nvSpPr>
          <p:cNvPr id="5" name="Footer Placeholder 4">
            <a:extLst>
              <a:ext uri="{FF2B5EF4-FFF2-40B4-BE49-F238E27FC236}">
                <a16:creationId xmlns:a16="http://schemas.microsoft.com/office/drawing/2014/main" id="{96BF6754-71B7-47F1-AC6C-662817D20FD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64F07C1-F53B-4129-982E-08DAD12FEFCE}"/>
              </a:ext>
            </a:extLst>
          </p:cNvPr>
          <p:cNvSpPr>
            <a:spLocks noGrp="1"/>
          </p:cNvSpPr>
          <p:nvPr>
            <p:ph type="sldNum" sz="quarter" idx="12"/>
          </p:nvPr>
        </p:nvSpPr>
        <p:spPr/>
        <p:txBody>
          <a:bodyPr/>
          <a:lstStyle/>
          <a:p>
            <a:fld id="{82295E71-BA63-4499-9DAE-AD956A4B1F24}" type="slidenum">
              <a:rPr lang="en-AU" smtClean="0"/>
              <a:t>‹#›</a:t>
            </a:fld>
            <a:endParaRPr lang="en-AU"/>
          </a:p>
        </p:txBody>
      </p:sp>
    </p:spTree>
    <p:extLst>
      <p:ext uri="{BB962C8B-B14F-4D97-AF65-F5344CB8AC3E}">
        <p14:creationId xmlns:p14="http://schemas.microsoft.com/office/powerpoint/2010/main" val="2615934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160F3-07BF-4605-A565-FDF9D895D90F}"/>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FCAD857-3529-49A1-A4A1-E60667130F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0539627-BDE9-45E6-8443-17C7A52BF3E2}"/>
              </a:ext>
            </a:extLst>
          </p:cNvPr>
          <p:cNvSpPr>
            <a:spLocks noGrp="1"/>
          </p:cNvSpPr>
          <p:nvPr>
            <p:ph type="dt" sz="half" idx="10"/>
          </p:nvPr>
        </p:nvSpPr>
        <p:spPr/>
        <p:txBody>
          <a:bodyPr/>
          <a:lstStyle/>
          <a:p>
            <a:fld id="{42822BC6-CB03-4F33-8D40-7B840978D64F}" type="datetimeFigureOut">
              <a:rPr lang="en-AU" smtClean="0"/>
              <a:t>17/01/2024</a:t>
            </a:fld>
            <a:endParaRPr lang="en-AU"/>
          </a:p>
        </p:txBody>
      </p:sp>
      <p:sp>
        <p:nvSpPr>
          <p:cNvPr id="5" name="Footer Placeholder 4">
            <a:extLst>
              <a:ext uri="{FF2B5EF4-FFF2-40B4-BE49-F238E27FC236}">
                <a16:creationId xmlns:a16="http://schemas.microsoft.com/office/drawing/2014/main" id="{5C8C1AE0-935E-408C-B21C-AB73B5BD051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9D0DFE8-B886-4049-A01D-37D7C1FDDFAB}"/>
              </a:ext>
            </a:extLst>
          </p:cNvPr>
          <p:cNvSpPr>
            <a:spLocks noGrp="1"/>
          </p:cNvSpPr>
          <p:nvPr>
            <p:ph type="sldNum" sz="quarter" idx="12"/>
          </p:nvPr>
        </p:nvSpPr>
        <p:spPr/>
        <p:txBody>
          <a:bodyPr/>
          <a:lstStyle/>
          <a:p>
            <a:fld id="{82295E71-BA63-4499-9DAE-AD956A4B1F24}" type="slidenum">
              <a:rPr lang="en-AU" smtClean="0"/>
              <a:t>‹#›</a:t>
            </a:fld>
            <a:endParaRPr lang="en-AU"/>
          </a:p>
        </p:txBody>
      </p:sp>
    </p:spTree>
    <p:extLst>
      <p:ext uri="{BB962C8B-B14F-4D97-AF65-F5344CB8AC3E}">
        <p14:creationId xmlns:p14="http://schemas.microsoft.com/office/powerpoint/2010/main" val="3524756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36013F-B38F-49EA-A9DC-1F9DF8CF73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5D7C8B2-6AF8-4FE1-83E9-5F4603666A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D47AEE4-FFFE-4A1B-8AD7-C77BD4F7F8DB}"/>
              </a:ext>
            </a:extLst>
          </p:cNvPr>
          <p:cNvSpPr>
            <a:spLocks noGrp="1"/>
          </p:cNvSpPr>
          <p:nvPr>
            <p:ph type="dt" sz="half" idx="10"/>
          </p:nvPr>
        </p:nvSpPr>
        <p:spPr/>
        <p:txBody>
          <a:bodyPr/>
          <a:lstStyle/>
          <a:p>
            <a:fld id="{42822BC6-CB03-4F33-8D40-7B840978D64F}" type="datetimeFigureOut">
              <a:rPr lang="en-AU" smtClean="0"/>
              <a:t>17/01/2024</a:t>
            </a:fld>
            <a:endParaRPr lang="en-AU"/>
          </a:p>
        </p:txBody>
      </p:sp>
      <p:sp>
        <p:nvSpPr>
          <p:cNvPr id="5" name="Footer Placeholder 4">
            <a:extLst>
              <a:ext uri="{FF2B5EF4-FFF2-40B4-BE49-F238E27FC236}">
                <a16:creationId xmlns:a16="http://schemas.microsoft.com/office/drawing/2014/main" id="{CD97E6B5-FD14-487C-BCAD-9E873CCBE5D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F33B514-1C39-4FF4-BFB2-7FD1DDC56970}"/>
              </a:ext>
            </a:extLst>
          </p:cNvPr>
          <p:cNvSpPr>
            <a:spLocks noGrp="1"/>
          </p:cNvSpPr>
          <p:nvPr>
            <p:ph type="sldNum" sz="quarter" idx="12"/>
          </p:nvPr>
        </p:nvSpPr>
        <p:spPr/>
        <p:txBody>
          <a:bodyPr/>
          <a:lstStyle/>
          <a:p>
            <a:fld id="{82295E71-BA63-4499-9DAE-AD956A4B1F24}" type="slidenum">
              <a:rPr lang="en-AU" smtClean="0"/>
              <a:t>‹#›</a:t>
            </a:fld>
            <a:endParaRPr lang="en-AU"/>
          </a:p>
        </p:txBody>
      </p:sp>
    </p:spTree>
    <p:extLst>
      <p:ext uri="{BB962C8B-B14F-4D97-AF65-F5344CB8AC3E}">
        <p14:creationId xmlns:p14="http://schemas.microsoft.com/office/powerpoint/2010/main" val="1870767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C2298-F02F-4524-B786-6ABFC867956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11002E5-4D3B-49B1-8E9D-60C964E6E1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4855C71-706C-48B3-92BC-7AE14F784527}"/>
              </a:ext>
            </a:extLst>
          </p:cNvPr>
          <p:cNvSpPr>
            <a:spLocks noGrp="1"/>
          </p:cNvSpPr>
          <p:nvPr>
            <p:ph type="dt" sz="half" idx="10"/>
          </p:nvPr>
        </p:nvSpPr>
        <p:spPr/>
        <p:txBody>
          <a:bodyPr/>
          <a:lstStyle/>
          <a:p>
            <a:fld id="{42822BC6-CB03-4F33-8D40-7B840978D64F}" type="datetimeFigureOut">
              <a:rPr lang="en-AU" smtClean="0"/>
              <a:t>17/01/2024</a:t>
            </a:fld>
            <a:endParaRPr lang="en-AU"/>
          </a:p>
        </p:txBody>
      </p:sp>
      <p:sp>
        <p:nvSpPr>
          <p:cNvPr id="5" name="Footer Placeholder 4">
            <a:extLst>
              <a:ext uri="{FF2B5EF4-FFF2-40B4-BE49-F238E27FC236}">
                <a16:creationId xmlns:a16="http://schemas.microsoft.com/office/drawing/2014/main" id="{E78923C4-0CCC-445C-A68A-C29C635DF05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1B91FA5-BFF6-462D-91FF-D5333EF4D6D2}"/>
              </a:ext>
            </a:extLst>
          </p:cNvPr>
          <p:cNvSpPr>
            <a:spLocks noGrp="1"/>
          </p:cNvSpPr>
          <p:nvPr>
            <p:ph type="sldNum" sz="quarter" idx="12"/>
          </p:nvPr>
        </p:nvSpPr>
        <p:spPr/>
        <p:txBody>
          <a:bodyPr/>
          <a:lstStyle/>
          <a:p>
            <a:fld id="{82295E71-BA63-4499-9DAE-AD956A4B1F24}" type="slidenum">
              <a:rPr lang="en-AU" smtClean="0"/>
              <a:t>‹#›</a:t>
            </a:fld>
            <a:endParaRPr lang="en-AU"/>
          </a:p>
        </p:txBody>
      </p:sp>
    </p:spTree>
    <p:extLst>
      <p:ext uri="{BB962C8B-B14F-4D97-AF65-F5344CB8AC3E}">
        <p14:creationId xmlns:p14="http://schemas.microsoft.com/office/powerpoint/2010/main" val="139165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295D2-F894-48EE-B903-F1E29916E5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2156CCA-26F7-4BAF-87D1-9DE573861C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5636DA-8A77-4BF2-9D1B-EA53C3EDCEAA}"/>
              </a:ext>
            </a:extLst>
          </p:cNvPr>
          <p:cNvSpPr>
            <a:spLocks noGrp="1"/>
          </p:cNvSpPr>
          <p:nvPr>
            <p:ph type="dt" sz="half" idx="10"/>
          </p:nvPr>
        </p:nvSpPr>
        <p:spPr/>
        <p:txBody>
          <a:bodyPr/>
          <a:lstStyle/>
          <a:p>
            <a:fld id="{42822BC6-CB03-4F33-8D40-7B840978D64F}" type="datetimeFigureOut">
              <a:rPr lang="en-AU" smtClean="0"/>
              <a:t>17/01/2024</a:t>
            </a:fld>
            <a:endParaRPr lang="en-AU"/>
          </a:p>
        </p:txBody>
      </p:sp>
      <p:sp>
        <p:nvSpPr>
          <p:cNvPr id="5" name="Footer Placeholder 4">
            <a:extLst>
              <a:ext uri="{FF2B5EF4-FFF2-40B4-BE49-F238E27FC236}">
                <a16:creationId xmlns:a16="http://schemas.microsoft.com/office/drawing/2014/main" id="{968D9D89-BEA4-47D6-A80A-E0FFB8EB740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F4C4EDA-912C-4BEC-9BD3-C20497151FA5}"/>
              </a:ext>
            </a:extLst>
          </p:cNvPr>
          <p:cNvSpPr>
            <a:spLocks noGrp="1"/>
          </p:cNvSpPr>
          <p:nvPr>
            <p:ph type="sldNum" sz="quarter" idx="12"/>
          </p:nvPr>
        </p:nvSpPr>
        <p:spPr/>
        <p:txBody>
          <a:bodyPr/>
          <a:lstStyle/>
          <a:p>
            <a:fld id="{82295E71-BA63-4499-9DAE-AD956A4B1F24}" type="slidenum">
              <a:rPr lang="en-AU" smtClean="0"/>
              <a:t>‹#›</a:t>
            </a:fld>
            <a:endParaRPr lang="en-AU"/>
          </a:p>
        </p:txBody>
      </p:sp>
    </p:spTree>
    <p:extLst>
      <p:ext uri="{BB962C8B-B14F-4D97-AF65-F5344CB8AC3E}">
        <p14:creationId xmlns:p14="http://schemas.microsoft.com/office/powerpoint/2010/main" val="2706207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CA535-E28E-43AD-8058-1B000F8571F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EE695EE-90E5-4169-BB37-2870977246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594BFCCD-0217-49AE-99D4-AB606843DC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8D7D877-0279-4E9A-B2F4-2B68D84EA465}"/>
              </a:ext>
            </a:extLst>
          </p:cNvPr>
          <p:cNvSpPr>
            <a:spLocks noGrp="1"/>
          </p:cNvSpPr>
          <p:nvPr>
            <p:ph type="dt" sz="half" idx="10"/>
          </p:nvPr>
        </p:nvSpPr>
        <p:spPr/>
        <p:txBody>
          <a:bodyPr/>
          <a:lstStyle/>
          <a:p>
            <a:fld id="{42822BC6-CB03-4F33-8D40-7B840978D64F}" type="datetimeFigureOut">
              <a:rPr lang="en-AU" smtClean="0"/>
              <a:t>17/01/2024</a:t>
            </a:fld>
            <a:endParaRPr lang="en-AU"/>
          </a:p>
        </p:txBody>
      </p:sp>
      <p:sp>
        <p:nvSpPr>
          <p:cNvPr id="6" name="Footer Placeholder 5">
            <a:extLst>
              <a:ext uri="{FF2B5EF4-FFF2-40B4-BE49-F238E27FC236}">
                <a16:creationId xmlns:a16="http://schemas.microsoft.com/office/drawing/2014/main" id="{8D26C524-37F2-42E5-B87E-810ACBCBD3A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CC30C99-91A9-4975-8BB5-D3E2750B5182}"/>
              </a:ext>
            </a:extLst>
          </p:cNvPr>
          <p:cNvSpPr>
            <a:spLocks noGrp="1"/>
          </p:cNvSpPr>
          <p:nvPr>
            <p:ph type="sldNum" sz="quarter" idx="12"/>
          </p:nvPr>
        </p:nvSpPr>
        <p:spPr/>
        <p:txBody>
          <a:bodyPr/>
          <a:lstStyle/>
          <a:p>
            <a:fld id="{82295E71-BA63-4499-9DAE-AD956A4B1F24}" type="slidenum">
              <a:rPr lang="en-AU" smtClean="0"/>
              <a:t>‹#›</a:t>
            </a:fld>
            <a:endParaRPr lang="en-AU"/>
          </a:p>
        </p:txBody>
      </p:sp>
    </p:spTree>
    <p:extLst>
      <p:ext uri="{BB962C8B-B14F-4D97-AF65-F5344CB8AC3E}">
        <p14:creationId xmlns:p14="http://schemas.microsoft.com/office/powerpoint/2010/main" val="2982661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D3B79-8174-4CF4-A762-C03E0FF40154}"/>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BEC8D80-CABC-4C46-905C-20372A6C09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04D567-351B-4A53-A827-43010C815B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3A88936-8289-43C2-AFF6-C8E1A61E74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029E49-27BA-40FF-851B-7DA664A5B7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03EDDB5-12D1-4FCB-939D-D48B1AF09F21}"/>
              </a:ext>
            </a:extLst>
          </p:cNvPr>
          <p:cNvSpPr>
            <a:spLocks noGrp="1"/>
          </p:cNvSpPr>
          <p:nvPr>
            <p:ph type="dt" sz="half" idx="10"/>
          </p:nvPr>
        </p:nvSpPr>
        <p:spPr/>
        <p:txBody>
          <a:bodyPr/>
          <a:lstStyle/>
          <a:p>
            <a:fld id="{42822BC6-CB03-4F33-8D40-7B840978D64F}" type="datetimeFigureOut">
              <a:rPr lang="en-AU" smtClean="0"/>
              <a:t>17/01/2024</a:t>
            </a:fld>
            <a:endParaRPr lang="en-AU"/>
          </a:p>
        </p:txBody>
      </p:sp>
      <p:sp>
        <p:nvSpPr>
          <p:cNvPr id="8" name="Footer Placeholder 7">
            <a:extLst>
              <a:ext uri="{FF2B5EF4-FFF2-40B4-BE49-F238E27FC236}">
                <a16:creationId xmlns:a16="http://schemas.microsoft.com/office/drawing/2014/main" id="{FD73C009-26A9-4DEA-A64E-CCFECE17205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4677567-7130-47AB-B7DB-7DAD76BEDC0A}"/>
              </a:ext>
            </a:extLst>
          </p:cNvPr>
          <p:cNvSpPr>
            <a:spLocks noGrp="1"/>
          </p:cNvSpPr>
          <p:nvPr>
            <p:ph type="sldNum" sz="quarter" idx="12"/>
          </p:nvPr>
        </p:nvSpPr>
        <p:spPr/>
        <p:txBody>
          <a:bodyPr/>
          <a:lstStyle/>
          <a:p>
            <a:fld id="{82295E71-BA63-4499-9DAE-AD956A4B1F24}" type="slidenum">
              <a:rPr lang="en-AU" smtClean="0"/>
              <a:t>‹#›</a:t>
            </a:fld>
            <a:endParaRPr lang="en-AU"/>
          </a:p>
        </p:txBody>
      </p:sp>
    </p:spTree>
    <p:extLst>
      <p:ext uri="{BB962C8B-B14F-4D97-AF65-F5344CB8AC3E}">
        <p14:creationId xmlns:p14="http://schemas.microsoft.com/office/powerpoint/2010/main" val="480710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8635F-35C2-428C-81FB-DA3F38FD150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B4E57A0-5D49-4549-91B4-23672849E997}"/>
              </a:ext>
            </a:extLst>
          </p:cNvPr>
          <p:cNvSpPr>
            <a:spLocks noGrp="1"/>
          </p:cNvSpPr>
          <p:nvPr>
            <p:ph type="dt" sz="half" idx="10"/>
          </p:nvPr>
        </p:nvSpPr>
        <p:spPr/>
        <p:txBody>
          <a:bodyPr/>
          <a:lstStyle/>
          <a:p>
            <a:fld id="{42822BC6-CB03-4F33-8D40-7B840978D64F}" type="datetimeFigureOut">
              <a:rPr lang="en-AU" smtClean="0"/>
              <a:t>17/01/2024</a:t>
            </a:fld>
            <a:endParaRPr lang="en-AU"/>
          </a:p>
        </p:txBody>
      </p:sp>
      <p:sp>
        <p:nvSpPr>
          <p:cNvPr id="4" name="Footer Placeholder 3">
            <a:extLst>
              <a:ext uri="{FF2B5EF4-FFF2-40B4-BE49-F238E27FC236}">
                <a16:creationId xmlns:a16="http://schemas.microsoft.com/office/drawing/2014/main" id="{17D398E1-B7B0-444B-8294-AD1B5FEDEB1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8FE7FE3-49F5-4A10-8D12-16FB10E082F5}"/>
              </a:ext>
            </a:extLst>
          </p:cNvPr>
          <p:cNvSpPr>
            <a:spLocks noGrp="1"/>
          </p:cNvSpPr>
          <p:nvPr>
            <p:ph type="sldNum" sz="quarter" idx="12"/>
          </p:nvPr>
        </p:nvSpPr>
        <p:spPr/>
        <p:txBody>
          <a:bodyPr/>
          <a:lstStyle/>
          <a:p>
            <a:fld id="{82295E71-BA63-4499-9DAE-AD956A4B1F24}" type="slidenum">
              <a:rPr lang="en-AU" smtClean="0"/>
              <a:t>‹#›</a:t>
            </a:fld>
            <a:endParaRPr lang="en-AU"/>
          </a:p>
        </p:txBody>
      </p:sp>
    </p:spTree>
    <p:extLst>
      <p:ext uri="{BB962C8B-B14F-4D97-AF65-F5344CB8AC3E}">
        <p14:creationId xmlns:p14="http://schemas.microsoft.com/office/powerpoint/2010/main" val="2623499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6806B9-628E-44E7-BDE6-66A3CF21DC0C}"/>
              </a:ext>
            </a:extLst>
          </p:cNvPr>
          <p:cNvSpPr>
            <a:spLocks noGrp="1"/>
          </p:cNvSpPr>
          <p:nvPr>
            <p:ph type="dt" sz="half" idx="10"/>
          </p:nvPr>
        </p:nvSpPr>
        <p:spPr/>
        <p:txBody>
          <a:bodyPr/>
          <a:lstStyle/>
          <a:p>
            <a:fld id="{42822BC6-CB03-4F33-8D40-7B840978D64F}" type="datetimeFigureOut">
              <a:rPr lang="en-AU" smtClean="0"/>
              <a:t>17/01/2024</a:t>
            </a:fld>
            <a:endParaRPr lang="en-AU"/>
          </a:p>
        </p:txBody>
      </p:sp>
      <p:sp>
        <p:nvSpPr>
          <p:cNvPr id="3" name="Footer Placeholder 2">
            <a:extLst>
              <a:ext uri="{FF2B5EF4-FFF2-40B4-BE49-F238E27FC236}">
                <a16:creationId xmlns:a16="http://schemas.microsoft.com/office/drawing/2014/main" id="{F8FF4085-98F9-4EE8-979E-467FAC52EB1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389CD1E4-C467-4087-95A1-51E4C367F895}"/>
              </a:ext>
            </a:extLst>
          </p:cNvPr>
          <p:cNvSpPr>
            <a:spLocks noGrp="1"/>
          </p:cNvSpPr>
          <p:nvPr>
            <p:ph type="sldNum" sz="quarter" idx="12"/>
          </p:nvPr>
        </p:nvSpPr>
        <p:spPr/>
        <p:txBody>
          <a:bodyPr/>
          <a:lstStyle/>
          <a:p>
            <a:fld id="{82295E71-BA63-4499-9DAE-AD956A4B1F24}" type="slidenum">
              <a:rPr lang="en-AU" smtClean="0"/>
              <a:t>‹#›</a:t>
            </a:fld>
            <a:endParaRPr lang="en-AU"/>
          </a:p>
        </p:txBody>
      </p:sp>
    </p:spTree>
    <p:extLst>
      <p:ext uri="{BB962C8B-B14F-4D97-AF65-F5344CB8AC3E}">
        <p14:creationId xmlns:p14="http://schemas.microsoft.com/office/powerpoint/2010/main" val="1969856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7B229-D5CD-44F5-A15C-5E7C6384E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D05B6D6-0EEB-4631-8EB5-1C145A7575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EBD1486D-FF49-4A60-B10C-2C699BE6E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F453E5-A5AB-4DA7-AE85-430678A115C3}"/>
              </a:ext>
            </a:extLst>
          </p:cNvPr>
          <p:cNvSpPr>
            <a:spLocks noGrp="1"/>
          </p:cNvSpPr>
          <p:nvPr>
            <p:ph type="dt" sz="half" idx="10"/>
          </p:nvPr>
        </p:nvSpPr>
        <p:spPr/>
        <p:txBody>
          <a:bodyPr/>
          <a:lstStyle/>
          <a:p>
            <a:fld id="{42822BC6-CB03-4F33-8D40-7B840978D64F}" type="datetimeFigureOut">
              <a:rPr lang="en-AU" smtClean="0"/>
              <a:t>17/01/2024</a:t>
            </a:fld>
            <a:endParaRPr lang="en-AU"/>
          </a:p>
        </p:txBody>
      </p:sp>
      <p:sp>
        <p:nvSpPr>
          <p:cNvPr id="6" name="Footer Placeholder 5">
            <a:extLst>
              <a:ext uri="{FF2B5EF4-FFF2-40B4-BE49-F238E27FC236}">
                <a16:creationId xmlns:a16="http://schemas.microsoft.com/office/drawing/2014/main" id="{98B7FD78-9BB3-4F22-BB56-64C15FAA5DE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209CEB5-63CD-4A63-9892-535B7F698C99}"/>
              </a:ext>
            </a:extLst>
          </p:cNvPr>
          <p:cNvSpPr>
            <a:spLocks noGrp="1"/>
          </p:cNvSpPr>
          <p:nvPr>
            <p:ph type="sldNum" sz="quarter" idx="12"/>
          </p:nvPr>
        </p:nvSpPr>
        <p:spPr/>
        <p:txBody>
          <a:bodyPr/>
          <a:lstStyle/>
          <a:p>
            <a:fld id="{82295E71-BA63-4499-9DAE-AD956A4B1F24}" type="slidenum">
              <a:rPr lang="en-AU" smtClean="0"/>
              <a:t>‹#›</a:t>
            </a:fld>
            <a:endParaRPr lang="en-AU"/>
          </a:p>
        </p:txBody>
      </p:sp>
    </p:spTree>
    <p:extLst>
      <p:ext uri="{BB962C8B-B14F-4D97-AF65-F5344CB8AC3E}">
        <p14:creationId xmlns:p14="http://schemas.microsoft.com/office/powerpoint/2010/main" val="648107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47FC-8161-484F-B44D-E0D6D087E4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EE78D0A-4C61-4601-BFD2-8A0D415F1D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FA4E3D1-D84F-48D6-A0C0-97D28268ED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82591E-D11E-4A04-A95E-8066112CDC25}"/>
              </a:ext>
            </a:extLst>
          </p:cNvPr>
          <p:cNvSpPr>
            <a:spLocks noGrp="1"/>
          </p:cNvSpPr>
          <p:nvPr>
            <p:ph type="dt" sz="half" idx="10"/>
          </p:nvPr>
        </p:nvSpPr>
        <p:spPr/>
        <p:txBody>
          <a:bodyPr/>
          <a:lstStyle/>
          <a:p>
            <a:fld id="{42822BC6-CB03-4F33-8D40-7B840978D64F}" type="datetimeFigureOut">
              <a:rPr lang="en-AU" smtClean="0"/>
              <a:t>17/01/2024</a:t>
            </a:fld>
            <a:endParaRPr lang="en-AU"/>
          </a:p>
        </p:txBody>
      </p:sp>
      <p:sp>
        <p:nvSpPr>
          <p:cNvPr id="6" name="Footer Placeholder 5">
            <a:extLst>
              <a:ext uri="{FF2B5EF4-FFF2-40B4-BE49-F238E27FC236}">
                <a16:creationId xmlns:a16="http://schemas.microsoft.com/office/drawing/2014/main" id="{A7423B58-3B9F-4CAF-9DB1-3C839FDC459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5C4D036-0E40-425D-9A27-AB53D265BDA6}"/>
              </a:ext>
            </a:extLst>
          </p:cNvPr>
          <p:cNvSpPr>
            <a:spLocks noGrp="1"/>
          </p:cNvSpPr>
          <p:nvPr>
            <p:ph type="sldNum" sz="quarter" idx="12"/>
          </p:nvPr>
        </p:nvSpPr>
        <p:spPr/>
        <p:txBody>
          <a:bodyPr/>
          <a:lstStyle/>
          <a:p>
            <a:fld id="{82295E71-BA63-4499-9DAE-AD956A4B1F24}" type="slidenum">
              <a:rPr lang="en-AU" smtClean="0"/>
              <a:t>‹#›</a:t>
            </a:fld>
            <a:endParaRPr lang="en-AU"/>
          </a:p>
        </p:txBody>
      </p:sp>
    </p:spTree>
    <p:extLst>
      <p:ext uri="{BB962C8B-B14F-4D97-AF65-F5344CB8AC3E}">
        <p14:creationId xmlns:p14="http://schemas.microsoft.com/office/powerpoint/2010/main" val="2267077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45FAB1-C2A0-4288-910F-07302AC34C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3B3AC0F-7EEC-444B-9768-A2B283D326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8FB78B0-6CC2-4355-BB69-6EBD997421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22BC6-CB03-4F33-8D40-7B840978D64F}" type="datetimeFigureOut">
              <a:rPr lang="en-AU" smtClean="0"/>
              <a:t>17/01/2024</a:t>
            </a:fld>
            <a:endParaRPr lang="en-AU"/>
          </a:p>
        </p:txBody>
      </p:sp>
      <p:sp>
        <p:nvSpPr>
          <p:cNvPr id="5" name="Footer Placeholder 4">
            <a:extLst>
              <a:ext uri="{FF2B5EF4-FFF2-40B4-BE49-F238E27FC236}">
                <a16:creationId xmlns:a16="http://schemas.microsoft.com/office/drawing/2014/main" id="{39EDAB26-C484-4B02-811A-D065038A42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E529F239-931D-4606-A1FA-89FBA89D0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295E71-BA63-4499-9DAE-AD956A4B1F24}" type="slidenum">
              <a:rPr lang="en-AU" smtClean="0"/>
              <a:t>‹#›</a:t>
            </a:fld>
            <a:endParaRPr lang="en-AU"/>
          </a:p>
        </p:txBody>
      </p:sp>
      <p:pic>
        <p:nvPicPr>
          <p:cNvPr id="7" name="Picture 6" descr="Logo&#10;&#10;Description automatically generated with low confidence">
            <a:extLst>
              <a:ext uri="{FF2B5EF4-FFF2-40B4-BE49-F238E27FC236}">
                <a16:creationId xmlns:a16="http://schemas.microsoft.com/office/drawing/2014/main" id="{BD1B4094-9D5F-431B-A11E-B79C092DED12}"/>
              </a:ext>
            </a:extLst>
          </p:cNvPr>
          <p:cNvPicPr>
            <a:picLocks noChangeAspect="1"/>
          </p:cNvPicPr>
          <p:nvPr userDrawn="1"/>
        </p:nvPicPr>
        <p:blipFill>
          <a:blip r:embed="rId13">
            <a:alphaModFix amt="5000"/>
            <a:extLst>
              <a:ext uri="{28A0092B-C50C-407E-A947-70E740481C1C}">
                <a14:useLocalDpi xmlns:a14="http://schemas.microsoft.com/office/drawing/2010/main" val="0"/>
              </a:ext>
            </a:extLst>
          </a:blip>
          <a:stretch>
            <a:fillRect/>
          </a:stretch>
        </p:blipFill>
        <p:spPr>
          <a:xfrm>
            <a:off x="10404909" y="4736182"/>
            <a:ext cx="1719713" cy="2121818"/>
          </a:xfrm>
          <a:prstGeom prst="rect">
            <a:avLst/>
          </a:prstGeom>
        </p:spPr>
      </p:pic>
    </p:spTree>
    <p:extLst>
      <p:ext uri="{BB962C8B-B14F-4D97-AF65-F5344CB8AC3E}">
        <p14:creationId xmlns:p14="http://schemas.microsoft.com/office/powerpoint/2010/main" val="2081142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10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10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1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1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14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36.svg"/></Relationships>
</file>

<file path=ppt/slides/_rels/slide16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17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3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6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7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9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FD5316A0-6F71-7ECC-FA4D-F8E7196FE6B7}"/>
              </a:ext>
            </a:extLst>
          </p:cNvPr>
          <p:cNvSpPr>
            <a:spLocks noGrp="1"/>
          </p:cNvSpPr>
          <p:nvPr>
            <p:ph type="ctrTitle"/>
          </p:nvPr>
        </p:nvSpPr>
        <p:spPr>
          <a:xfrm>
            <a:off x="3716304" y="2624865"/>
            <a:ext cx="8140151" cy="1151505"/>
          </a:xfrm>
        </p:spPr>
        <p:txBody>
          <a:bodyPr>
            <a:noAutofit/>
          </a:bodyPr>
          <a:lstStyle/>
          <a:p>
            <a:br>
              <a:rPr lang="en-AU" dirty="0">
                <a:solidFill>
                  <a:schemeClr val="bg1"/>
                </a:solidFill>
              </a:rPr>
            </a:br>
            <a:r>
              <a:rPr lang="en-AU" dirty="0">
                <a:solidFill>
                  <a:schemeClr val="bg1"/>
                </a:solidFill>
              </a:rPr>
              <a:t>Decode and Blend</a:t>
            </a:r>
          </a:p>
        </p:txBody>
      </p:sp>
      <p:sp>
        <p:nvSpPr>
          <p:cNvPr id="6" name="Rectangle 5">
            <a:extLst>
              <a:ext uri="{FF2B5EF4-FFF2-40B4-BE49-F238E27FC236}">
                <a16:creationId xmlns:a16="http://schemas.microsoft.com/office/drawing/2014/main" id="{884C6FEB-0D3F-918B-4210-88F2EEEAD8CA}"/>
              </a:ext>
            </a:extLst>
          </p:cNvPr>
          <p:cNvSpPr/>
          <p:nvPr/>
        </p:nvSpPr>
        <p:spPr>
          <a:xfrm>
            <a:off x="688157" y="1362389"/>
            <a:ext cx="10821971" cy="4724901"/>
          </a:xfrm>
          <a:prstGeom prst="rect">
            <a:avLst/>
          </a:prstGeom>
          <a:ln w="50800"/>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7" name="Title 8">
            <a:extLst>
              <a:ext uri="{FF2B5EF4-FFF2-40B4-BE49-F238E27FC236}">
                <a16:creationId xmlns:a16="http://schemas.microsoft.com/office/drawing/2014/main" id="{FA96FEBE-4D7F-E181-840E-C4760951DA37}"/>
              </a:ext>
            </a:extLst>
          </p:cNvPr>
          <p:cNvSpPr txBox="1">
            <a:spLocks/>
          </p:cNvSpPr>
          <p:nvPr/>
        </p:nvSpPr>
        <p:spPr>
          <a:xfrm>
            <a:off x="681871" y="1768316"/>
            <a:ext cx="10828255" cy="11946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dirty="0"/>
              <a:t>Daily Review Week 3</a:t>
            </a:r>
          </a:p>
        </p:txBody>
      </p:sp>
      <p:sp>
        <p:nvSpPr>
          <p:cNvPr id="12" name="Rectangle 11">
            <a:extLst>
              <a:ext uri="{FF2B5EF4-FFF2-40B4-BE49-F238E27FC236}">
                <a16:creationId xmlns:a16="http://schemas.microsoft.com/office/drawing/2014/main" id="{82B95CC9-C824-F912-57E2-D53B0EA4C76A}"/>
              </a:ext>
            </a:extLst>
          </p:cNvPr>
          <p:cNvSpPr/>
          <p:nvPr/>
        </p:nvSpPr>
        <p:spPr>
          <a:xfrm>
            <a:off x="681872" y="3449291"/>
            <a:ext cx="10815686" cy="1251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4800" dirty="0">
                <a:solidFill>
                  <a:schemeClr val="bg1"/>
                </a:solidFill>
              </a:rPr>
              <a:t>Set K-1 / BC-1</a:t>
            </a:r>
          </a:p>
        </p:txBody>
      </p:sp>
      <p:sp>
        <p:nvSpPr>
          <p:cNvPr id="13" name="TextBox 12">
            <a:extLst>
              <a:ext uri="{FF2B5EF4-FFF2-40B4-BE49-F238E27FC236}">
                <a16:creationId xmlns:a16="http://schemas.microsoft.com/office/drawing/2014/main" id="{AAD31A5C-7696-D542-DFC2-F7E59D5E93AF}"/>
              </a:ext>
            </a:extLst>
          </p:cNvPr>
          <p:cNvSpPr txBox="1"/>
          <p:nvPr/>
        </p:nvSpPr>
        <p:spPr>
          <a:xfrm>
            <a:off x="578355" y="919148"/>
            <a:ext cx="2164845" cy="523220"/>
          </a:xfrm>
          <a:prstGeom prst="rect">
            <a:avLst/>
          </a:prstGeom>
          <a:noFill/>
        </p:spPr>
        <p:txBody>
          <a:bodyPr wrap="square" rtlCol="0">
            <a:spAutoFit/>
          </a:bodyPr>
          <a:lstStyle/>
          <a:p>
            <a:r>
              <a:rPr lang="en-AU" sz="2800" b="1" dirty="0"/>
              <a:t>SPELD NSW</a:t>
            </a:r>
            <a:endParaRPr lang="en-AU" sz="400" b="1" dirty="0"/>
          </a:p>
        </p:txBody>
      </p:sp>
      <p:sp>
        <p:nvSpPr>
          <p:cNvPr id="14" name="TextBox 13">
            <a:extLst>
              <a:ext uri="{FF2B5EF4-FFF2-40B4-BE49-F238E27FC236}">
                <a16:creationId xmlns:a16="http://schemas.microsoft.com/office/drawing/2014/main" id="{CE68CC39-B670-D3BA-1A1D-1A71842BE56E}"/>
              </a:ext>
            </a:extLst>
          </p:cNvPr>
          <p:cNvSpPr txBox="1"/>
          <p:nvPr/>
        </p:nvSpPr>
        <p:spPr>
          <a:xfrm>
            <a:off x="681872" y="5172891"/>
            <a:ext cx="10828256" cy="461665"/>
          </a:xfrm>
          <a:prstGeom prst="rect">
            <a:avLst/>
          </a:prstGeom>
          <a:noFill/>
        </p:spPr>
        <p:txBody>
          <a:bodyPr wrap="square" rtlCol="0">
            <a:spAutoFit/>
          </a:bodyPr>
          <a:lstStyle/>
          <a:p>
            <a:pPr algn="ctr"/>
            <a:r>
              <a:rPr lang="en-GB" sz="2400" dirty="0">
                <a:solidFill>
                  <a:schemeClr val="accent3">
                    <a:lumMod val="65000"/>
                    <a:lumOff val="35000"/>
                  </a:schemeClr>
                </a:solidFill>
              </a:rPr>
              <a:t>s  a  t  p  </a:t>
            </a:r>
            <a:r>
              <a:rPr lang="en-GB" sz="2400">
                <a:solidFill>
                  <a:schemeClr val="accent3">
                    <a:lumMod val="65000"/>
                    <a:lumOff val="35000"/>
                  </a:schemeClr>
                </a:solidFill>
              </a:rPr>
              <a:t>i  </a:t>
            </a:r>
            <a:r>
              <a:rPr lang="en-GB" sz="2400" dirty="0">
                <a:solidFill>
                  <a:schemeClr val="accent3">
                    <a:lumMod val="65000"/>
                    <a:lumOff val="35000"/>
                  </a:schemeClr>
                </a:solidFill>
              </a:rPr>
              <a:t>m  f  c     CVC Words</a:t>
            </a:r>
            <a:endParaRPr lang="en-AU" sz="2400" dirty="0">
              <a:solidFill>
                <a:schemeClr val="accent3">
                  <a:lumMod val="65000"/>
                  <a:lumOff val="35000"/>
                </a:schemeClr>
              </a:solidFill>
            </a:endParaRPr>
          </a:p>
        </p:txBody>
      </p:sp>
    </p:spTree>
    <p:extLst>
      <p:ext uri="{BB962C8B-B14F-4D97-AF65-F5344CB8AC3E}">
        <p14:creationId xmlns:p14="http://schemas.microsoft.com/office/powerpoint/2010/main" val="2693285626"/>
      </p:ext>
    </p:extLst>
  </p:cSld>
  <p:clrMapOvr>
    <a:masterClrMapping/>
  </p:clrMapOvr>
  <mc:AlternateContent xmlns:mc="http://schemas.openxmlformats.org/markup-compatibility/2006" xmlns:p14="http://schemas.microsoft.com/office/powerpoint/2010/main">
    <mc:Choice Requires="p14">
      <p:transition spd="slow" p14:dur="2000" advTm="3486"/>
    </mc:Choice>
    <mc:Fallback xmlns="">
      <p:transition spd="slow" advTm="348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23828"/>
            <a:ext cx="9144000" cy="2387600"/>
          </a:xfrm>
        </p:spPr>
        <p:txBody>
          <a:bodyPr>
            <a:noAutofit/>
          </a:bodyPr>
          <a:lstStyle/>
          <a:p>
            <a:r>
              <a:rPr lang="en-AU" sz="31000" dirty="0"/>
              <a:t>p</a:t>
            </a:r>
          </a:p>
        </p:txBody>
      </p:sp>
    </p:spTree>
    <p:extLst>
      <p:ext uri="{BB962C8B-B14F-4D97-AF65-F5344CB8AC3E}">
        <p14:creationId xmlns:p14="http://schemas.microsoft.com/office/powerpoint/2010/main" val="153518671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48938"/>
            <a:ext cx="9144000" cy="2387600"/>
          </a:xfrm>
        </p:spPr>
        <p:txBody>
          <a:bodyPr>
            <a:noAutofit/>
          </a:bodyPr>
          <a:lstStyle/>
          <a:p>
            <a:r>
              <a:rPr lang="en-AU" sz="31000" dirty="0"/>
              <a:t>my</a:t>
            </a:r>
          </a:p>
        </p:txBody>
      </p:sp>
      <p:sp>
        <p:nvSpPr>
          <p:cNvPr id="10" name="Arrow: Right 9">
            <a:extLst>
              <a:ext uri="{FF2B5EF4-FFF2-40B4-BE49-F238E27FC236}">
                <a16:creationId xmlns:a16="http://schemas.microsoft.com/office/drawing/2014/main" id="{627CCBBD-C58F-4DBD-84A8-ACF2C02DE759}"/>
              </a:ext>
            </a:extLst>
          </p:cNvPr>
          <p:cNvSpPr/>
          <p:nvPr/>
        </p:nvSpPr>
        <p:spPr>
          <a:xfrm>
            <a:off x="4021395" y="549735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80594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813665"/>
            <a:ext cx="9144000" cy="2387600"/>
          </a:xfrm>
        </p:spPr>
        <p:txBody>
          <a:bodyPr>
            <a:noAutofit/>
          </a:bodyPr>
          <a:lstStyle/>
          <a:p>
            <a:r>
              <a:rPr lang="en-AU" sz="31000" dirty="0"/>
              <a:t>as</a:t>
            </a:r>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74191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377437"/>
            <a:ext cx="9144000" cy="2387600"/>
          </a:xfrm>
        </p:spPr>
        <p:txBody>
          <a:bodyPr>
            <a:noAutofit/>
          </a:bodyPr>
          <a:lstStyle/>
          <a:p>
            <a:r>
              <a:rPr lang="en-AU" sz="31000" dirty="0"/>
              <a:t>My</a:t>
            </a:r>
          </a:p>
        </p:txBody>
      </p:sp>
      <p:sp>
        <p:nvSpPr>
          <p:cNvPr id="10" name="Arrow: Right 9">
            <a:extLst>
              <a:ext uri="{FF2B5EF4-FFF2-40B4-BE49-F238E27FC236}">
                <a16:creationId xmlns:a16="http://schemas.microsoft.com/office/drawing/2014/main" id="{627CCBBD-C58F-4DBD-84A8-ACF2C02DE759}"/>
              </a:ext>
            </a:extLst>
          </p:cNvPr>
          <p:cNvSpPr/>
          <p:nvPr/>
        </p:nvSpPr>
        <p:spPr>
          <a:xfrm>
            <a:off x="3647767" y="4991034"/>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64715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235200"/>
            <a:ext cx="9144000" cy="2387600"/>
          </a:xfrm>
        </p:spPr>
        <p:txBody>
          <a:bodyPr>
            <a:noAutofit/>
          </a:bodyPr>
          <a:lstStyle/>
          <a:p>
            <a:r>
              <a:rPr lang="en-AU" sz="31000" dirty="0"/>
              <a:t>Is</a:t>
            </a:r>
          </a:p>
        </p:txBody>
      </p:sp>
      <p:sp>
        <p:nvSpPr>
          <p:cNvPr id="10" name="Arrow: Right 9">
            <a:extLst>
              <a:ext uri="{FF2B5EF4-FFF2-40B4-BE49-F238E27FC236}">
                <a16:creationId xmlns:a16="http://schemas.microsoft.com/office/drawing/2014/main" id="{627CCBBD-C58F-4DBD-84A8-ACF2C02DE759}"/>
              </a:ext>
            </a:extLst>
          </p:cNvPr>
          <p:cNvSpPr/>
          <p:nvPr/>
        </p:nvSpPr>
        <p:spPr>
          <a:xfrm>
            <a:off x="3647767" y="4622800"/>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81892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3999" y="2603434"/>
            <a:ext cx="9144000" cy="2387600"/>
          </a:xfrm>
        </p:spPr>
        <p:txBody>
          <a:bodyPr>
            <a:noAutofit/>
          </a:bodyPr>
          <a:lstStyle/>
          <a:p>
            <a:r>
              <a:rPr lang="en-AU" sz="31000" u="sng" dirty="0"/>
              <a:t>Th</a:t>
            </a:r>
            <a:r>
              <a:rPr lang="en-AU" sz="31000" dirty="0"/>
              <a:t>e</a:t>
            </a:r>
          </a:p>
        </p:txBody>
      </p:sp>
      <p:sp>
        <p:nvSpPr>
          <p:cNvPr id="10" name="Arrow: Right 9">
            <a:extLst>
              <a:ext uri="{FF2B5EF4-FFF2-40B4-BE49-F238E27FC236}">
                <a16:creationId xmlns:a16="http://schemas.microsoft.com/office/drawing/2014/main" id="{627CCBBD-C58F-4DBD-84A8-ACF2C02DE759}"/>
              </a:ext>
            </a:extLst>
          </p:cNvPr>
          <p:cNvSpPr/>
          <p:nvPr/>
        </p:nvSpPr>
        <p:spPr>
          <a:xfrm>
            <a:off x="3647767" y="4991034"/>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44248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spell some words. </a:t>
            </a:r>
          </a:p>
          <a:p>
            <a:pPr algn="ctr"/>
            <a:r>
              <a:rPr lang="en-AU" sz="2800" dirty="0"/>
              <a:t>I will say the word. </a:t>
            </a:r>
          </a:p>
          <a:p>
            <a:pPr algn="ctr"/>
            <a:r>
              <a:rPr lang="en-AU" sz="2800" dirty="0"/>
              <a:t>You will write the sound lines and then say the sounds as you write them.</a:t>
            </a:r>
          </a:p>
          <a:p>
            <a:pPr algn="ctr"/>
            <a:r>
              <a:rPr lang="en-AU" sz="2800" dirty="0"/>
              <a:t>Let’s do one together. </a:t>
            </a:r>
          </a:p>
        </p:txBody>
      </p:sp>
      <p:pic>
        <p:nvPicPr>
          <p:cNvPr id="5" name="Graphic 4" descr="Document outline">
            <a:extLst>
              <a:ext uri="{FF2B5EF4-FFF2-40B4-BE49-F238E27FC236}">
                <a16:creationId xmlns:a16="http://schemas.microsoft.com/office/drawing/2014/main" id="{B89E3763-FD07-3778-08B2-67D9D83D24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0785" y="4892634"/>
            <a:ext cx="1700150" cy="1700150"/>
          </a:xfrm>
          <a:prstGeom prst="rect">
            <a:avLst/>
          </a:prstGeom>
        </p:spPr>
      </p:pic>
      <p:pic>
        <p:nvPicPr>
          <p:cNvPr id="6" name="Graphic 5" descr="User outline">
            <a:extLst>
              <a:ext uri="{FF2B5EF4-FFF2-40B4-BE49-F238E27FC236}">
                <a16:creationId xmlns:a16="http://schemas.microsoft.com/office/drawing/2014/main" id="{EAAC81AF-B248-CCA9-8E5A-095977DEF9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78935" y="166254"/>
            <a:ext cx="914400" cy="914400"/>
          </a:xfrm>
          <a:prstGeom prst="rect">
            <a:avLst/>
          </a:prstGeom>
        </p:spPr>
      </p:pic>
    </p:spTree>
    <p:extLst>
      <p:ext uri="{BB962C8B-B14F-4D97-AF65-F5344CB8AC3E}">
        <p14:creationId xmlns:p14="http://schemas.microsoft.com/office/powerpoint/2010/main" val="18196613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376739" cy="3212648"/>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spell some tricky words. </a:t>
            </a:r>
          </a:p>
          <a:p>
            <a:pPr algn="ctr"/>
            <a:r>
              <a:rPr lang="en-AU" sz="2800" dirty="0"/>
              <a:t>I will say the word. </a:t>
            </a:r>
          </a:p>
          <a:p>
            <a:pPr algn="ctr"/>
            <a:r>
              <a:rPr lang="en-AU" sz="2800" dirty="0"/>
              <a:t>You will write the sound lines and then say the letters as you write them.</a:t>
            </a:r>
          </a:p>
          <a:p>
            <a:pPr algn="ctr"/>
            <a:r>
              <a:rPr lang="en-AU" sz="2800" dirty="0"/>
              <a:t>Let’s do one together. </a:t>
            </a:r>
          </a:p>
        </p:txBody>
      </p:sp>
      <p:pic>
        <p:nvPicPr>
          <p:cNvPr id="5" name="Graphic 4" descr="Document outline">
            <a:extLst>
              <a:ext uri="{FF2B5EF4-FFF2-40B4-BE49-F238E27FC236}">
                <a16:creationId xmlns:a16="http://schemas.microsoft.com/office/drawing/2014/main" id="{B89E3763-FD07-3778-08B2-67D9D83D24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0785" y="4892634"/>
            <a:ext cx="1700150" cy="1700150"/>
          </a:xfrm>
          <a:prstGeom prst="rect">
            <a:avLst/>
          </a:prstGeom>
        </p:spPr>
      </p:pic>
      <p:pic>
        <p:nvPicPr>
          <p:cNvPr id="6" name="Graphic 5" descr="User outline">
            <a:extLst>
              <a:ext uri="{FF2B5EF4-FFF2-40B4-BE49-F238E27FC236}">
                <a16:creationId xmlns:a16="http://schemas.microsoft.com/office/drawing/2014/main" id="{EAAC81AF-B248-CCA9-8E5A-095977DEF9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78935" y="166254"/>
            <a:ext cx="914400" cy="914400"/>
          </a:xfrm>
          <a:prstGeom prst="rect">
            <a:avLst/>
          </a:prstGeom>
        </p:spPr>
      </p:pic>
    </p:spTree>
    <p:extLst>
      <p:ext uri="{BB962C8B-B14F-4D97-AF65-F5344CB8AC3E}">
        <p14:creationId xmlns:p14="http://schemas.microsoft.com/office/powerpoint/2010/main" val="4286213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Fireworks outline">
            <a:extLst>
              <a:ext uri="{FF2B5EF4-FFF2-40B4-BE49-F238E27FC236}">
                <a16:creationId xmlns:a16="http://schemas.microsoft.com/office/drawing/2014/main" id="{4D7E354C-0237-69F6-FABB-23C850EA19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1833" y="2086097"/>
            <a:ext cx="2685803" cy="2685803"/>
          </a:xfrm>
          <a:prstGeom prst="rect">
            <a:avLst/>
          </a:prstGeom>
        </p:spPr>
      </p:pic>
      <p:sp>
        <p:nvSpPr>
          <p:cNvPr id="4" name="Speech Bubble: Rectangle with Corners Rounded 3">
            <a:extLst>
              <a:ext uri="{FF2B5EF4-FFF2-40B4-BE49-F238E27FC236}">
                <a16:creationId xmlns:a16="http://schemas.microsoft.com/office/drawing/2014/main" id="{6735AAC9-47A9-31E4-E620-FD9BFC38FB4D}"/>
              </a:ext>
            </a:extLst>
          </p:cNvPr>
          <p:cNvSpPr/>
          <p:nvPr/>
        </p:nvSpPr>
        <p:spPr>
          <a:xfrm>
            <a:off x="5474525" y="1962396"/>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We did it! Great work in your daily review. Let’s have a movement break.  </a:t>
            </a:r>
          </a:p>
        </p:txBody>
      </p:sp>
    </p:spTree>
    <p:extLst>
      <p:ext uri="{BB962C8B-B14F-4D97-AF65-F5344CB8AC3E}">
        <p14:creationId xmlns:p14="http://schemas.microsoft.com/office/powerpoint/2010/main" val="103201056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FD5316A0-6F71-7ECC-FA4D-F8E7196FE6B7}"/>
              </a:ext>
            </a:extLst>
          </p:cNvPr>
          <p:cNvSpPr>
            <a:spLocks noGrp="1"/>
          </p:cNvSpPr>
          <p:nvPr>
            <p:ph type="ctrTitle"/>
          </p:nvPr>
        </p:nvSpPr>
        <p:spPr>
          <a:xfrm>
            <a:off x="3716304" y="2624865"/>
            <a:ext cx="8140151" cy="1151505"/>
          </a:xfrm>
        </p:spPr>
        <p:txBody>
          <a:bodyPr>
            <a:noAutofit/>
          </a:bodyPr>
          <a:lstStyle/>
          <a:p>
            <a:br>
              <a:rPr lang="en-AU" dirty="0">
                <a:solidFill>
                  <a:schemeClr val="bg1"/>
                </a:solidFill>
              </a:rPr>
            </a:br>
            <a:r>
              <a:rPr lang="en-AU" dirty="0">
                <a:solidFill>
                  <a:schemeClr val="bg1"/>
                </a:solidFill>
              </a:rPr>
              <a:t>Decode and Blend</a:t>
            </a:r>
          </a:p>
        </p:txBody>
      </p:sp>
      <p:sp>
        <p:nvSpPr>
          <p:cNvPr id="6" name="Rectangle 5">
            <a:extLst>
              <a:ext uri="{FF2B5EF4-FFF2-40B4-BE49-F238E27FC236}">
                <a16:creationId xmlns:a16="http://schemas.microsoft.com/office/drawing/2014/main" id="{884C6FEB-0D3F-918B-4210-88F2EEEAD8CA}"/>
              </a:ext>
            </a:extLst>
          </p:cNvPr>
          <p:cNvSpPr/>
          <p:nvPr/>
        </p:nvSpPr>
        <p:spPr>
          <a:xfrm>
            <a:off x="688157" y="1362389"/>
            <a:ext cx="10821971" cy="4724901"/>
          </a:xfrm>
          <a:prstGeom prst="rect">
            <a:avLst/>
          </a:prstGeom>
          <a:ln w="50800"/>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7" name="Title 8">
            <a:extLst>
              <a:ext uri="{FF2B5EF4-FFF2-40B4-BE49-F238E27FC236}">
                <a16:creationId xmlns:a16="http://schemas.microsoft.com/office/drawing/2014/main" id="{FA96FEBE-4D7F-E181-840E-C4760951DA37}"/>
              </a:ext>
            </a:extLst>
          </p:cNvPr>
          <p:cNvSpPr txBox="1">
            <a:spLocks/>
          </p:cNvSpPr>
          <p:nvPr/>
        </p:nvSpPr>
        <p:spPr>
          <a:xfrm>
            <a:off x="681871" y="1768316"/>
            <a:ext cx="10828255" cy="11946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dirty="0"/>
              <a:t>Thursday</a:t>
            </a:r>
          </a:p>
        </p:txBody>
      </p:sp>
      <p:sp>
        <p:nvSpPr>
          <p:cNvPr id="12" name="Rectangle 11">
            <a:extLst>
              <a:ext uri="{FF2B5EF4-FFF2-40B4-BE49-F238E27FC236}">
                <a16:creationId xmlns:a16="http://schemas.microsoft.com/office/drawing/2014/main" id="{82B95CC9-C824-F912-57E2-D53B0EA4C76A}"/>
              </a:ext>
            </a:extLst>
          </p:cNvPr>
          <p:cNvSpPr/>
          <p:nvPr/>
        </p:nvSpPr>
        <p:spPr>
          <a:xfrm>
            <a:off x="681872" y="3449291"/>
            <a:ext cx="10815686" cy="1251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4800" dirty="0">
                <a:solidFill>
                  <a:schemeClr val="bg1"/>
                </a:solidFill>
              </a:rPr>
              <a:t>Set K-1 / BC-1</a:t>
            </a:r>
          </a:p>
        </p:txBody>
      </p:sp>
      <p:sp>
        <p:nvSpPr>
          <p:cNvPr id="13" name="TextBox 12">
            <a:extLst>
              <a:ext uri="{FF2B5EF4-FFF2-40B4-BE49-F238E27FC236}">
                <a16:creationId xmlns:a16="http://schemas.microsoft.com/office/drawing/2014/main" id="{AAD31A5C-7696-D542-DFC2-F7E59D5E93AF}"/>
              </a:ext>
            </a:extLst>
          </p:cNvPr>
          <p:cNvSpPr txBox="1"/>
          <p:nvPr/>
        </p:nvSpPr>
        <p:spPr>
          <a:xfrm>
            <a:off x="578355" y="919148"/>
            <a:ext cx="2164845" cy="523220"/>
          </a:xfrm>
          <a:prstGeom prst="rect">
            <a:avLst/>
          </a:prstGeom>
          <a:noFill/>
        </p:spPr>
        <p:txBody>
          <a:bodyPr wrap="square" rtlCol="0">
            <a:spAutoFit/>
          </a:bodyPr>
          <a:lstStyle/>
          <a:p>
            <a:r>
              <a:rPr lang="en-AU" sz="2800" b="1" dirty="0"/>
              <a:t>SPELD NSW</a:t>
            </a:r>
            <a:endParaRPr lang="en-AU" sz="400" b="1" dirty="0"/>
          </a:p>
        </p:txBody>
      </p:sp>
      <p:sp>
        <p:nvSpPr>
          <p:cNvPr id="14" name="TextBox 13">
            <a:extLst>
              <a:ext uri="{FF2B5EF4-FFF2-40B4-BE49-F238E27FC236}">
                <a16:creationId xmlns:a16="http://schemas.microsoft.com/office/drawing/2014/main" id="{CE68CC39-B670-D3BA-1A1D-1A71842BE56E}"/>
              </a:ext>
            </a:extLst>
          </p:cNvPr>
          <p:cNvSpPr txBox="1"/>
          <p:nvPr/>
        </p:nvSpPr>
        <p:spPr>
          <a:xfrm>
            <a:off x="681872" y="5172891"/>
            <a:ext cx="10828256" cy="461665"/>
          </a:xfrm>
          <a:prstGeom prst="rect">
            <a:avLst/>
          </a:prstGeom>
          <a:noFill/>
        </p:spPr>
        <p:txBody>
          <a:bodyPr wrap="square" rtlCol="0">
            <a:spAutoFit/>
          </a:bodyPr>
          <a:lstStyle/>
          <a:p>
            <a:pPr algn="ctr"/>
            <a:r>
              <a:rPr lang="en-GB" sz="2400" dirty="0">
                <a:solidFill>
                  <a:schemeClr val="accent3">
                    <a:lumMod val="65000"/>
                    <a:lumOff val="35000"/>
                  </a:schemeClr>
                </a:solidFill>
              </a:rPr>
              <a:t>s  a  t  p  </a:t>
            </a:r>
            <a:r>
              <a:rPr lang="en-GB" sz="2400">
                <a:solidFill>
                  <a:schemeClr val="accent3">
                    <a:lumMod val="65000"/>
                    <a:lumOff val="35000"/>
                  </a:schemeClr>
                </a:solidFill>
              </a:rPr>
              <a:t>i  </a:t>
            </a:r>
            <a:r>
              <a:rPr lang="en-GB" sz="2400" dirty="0">
                <a:solidFill>
                  <a:schemeClr val="accent3">
                    <a:lumMod val="65000"/>
                    <a:lumOff val="35000"/>
                  </a:schemeClr>
                </a:solidFill>
              </a:rPr>
              <a:t>m  f  c     CVC Words</a:t>
            </a:r>
            <a:endParaRPr lang="en-AU" sz="2400" dirty="0">
              <a:solidFill>
                <a:schemeClr val="accent3">
                  <a:lumMod val="65000"/>
                  <a:lumOff val="35000"/>
                </a:schemeClr>
              </a:solidFill>
            </a:endParaRPr>
          </a:p>
        </p:txBody>
      </p:sp>
    </p:spTree>
    <p:extLst>
      <p:ext uri="{BB962C8B-B14F-4D97-AF65-F5344CB8AC3E}">
        <p14:creationId xmlns:p14="http://schemas.microsoft.com/office/powerpoint/2010/main" val="2757866798"/>
      </p:ext>
    </p:extLst>
  </p:cSld>
  <p:clrMapOvr>
    <a:masterClrMapping/>
  </p:clrMapOvr>
  <mc:AlternateContent xmlns:mc="http://schemas.openxmlformats.org/markup-compatibility/2006" xmlns:p14="http://schemas.microsoft.com/office/powerpoint/2010/main">
    <mc:Choice Requires="p14">
      <p:transition spd="slow" p14:dur="2000" advTm="3486"/>
    </mc:Choice>
    <mc:Fallback xmlns="">
      <p:transition spd="slow" advTm="3486"/>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486893" y="2449285"/>
            <a:ext cx="3218213" cy="1959429"/>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sounds quickly.</a:t>
            </a:r>
          </a:p>
        </p:txBody>
      </p:sp>
      <p:pic>
        <p:nvPicPr>
          <p:cNvPr id="4" name="Graphic 3" descr="User outline">
            <a:extLst>
              <a:ext uri="{FF2B5EF4-FFF2-40B4-BE49-F238E27FC236}">
                <a16:creationId xmlns:a16="http://schemas.microsoft.com/office/drawing/2014/main" id="{8C52174C-849D-114F-E836-68C3FD2E05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6" name="Graphic 5" descr="Users outline">
            <a:extLst>
              <a:ext uri="{FF2B5EF4-FFF2-40B4-BE49-F238E27FC236}">
                <a16:creationId xmlns:a16="http://schemas.microsoft.com/office/drawing/2014/main" id="{A3831FA3-48F3-57BB-3C23-15799975F9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1192174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3281276"/>
            <a:ext cx="9144000" cy="2387600"/>
          </a:xfrm>
        </p:spPr>
        <p:txBody>
          <a:bodyPr>
            <a:noAutofit/>
          </a:bodyPr>
          <a:lstStyle/>
          <a:p>
            <a:r>
              <a:rPr lang="en-AU" sz="31000" dirty="0"/>
              <a:t>f</a:t>
            </a:r>
          </a:p>
        </p:txBody>
      </p:sp>
    </p:spTree>
    <p:extLst>
      <p:ext uri="{BB962C8B-B14F-4D97-AF65-F5344CB8AC3E}">
        <p14:creationId xmlns:p14="http://schemas.microsoft.com/office/powerpoint/2010/main" val="18249628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3281276"/>
            <a:ext cx="9144000" cy="2387600"/>
          </a:xfrm>
        </p:spPr>
        <p:txBody>
          <a:bodyPr>
            <a:noAutofit/>
          </a:bodyPr>
          <a:lstStyle/>
          <a:p>
            <a:r>
              <a:rPr lang="en-US" sz="31000" dirty="0"/>
              <a:t>F</a:t>
            </a:r>
            <a:endParaRPr lang="en-AU" sz="31000" dirty="0"/>
          </a:p>
        </p:txBody>
      </p:sp>
    </p:spTree>
    <p:extLst>
      <p:ext uri="{BB962C8B-B14F-4D97-AF65-F5344CB8AC3E}">
        <p14:creationId xmlns:p14="http://schemas.microsoft.com/office/powerpoint/2010/main" val="123290570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23828"/>
            <a:ext cx="9144000" cy="2387600"/>
          </a:xfrm>
        </p:spPr>
        <p:txBody>
          <a:bodyPr>
            <a:noAutofit/>
          </a:bodyPr>
          <a:lstStyle/>
          <a:p>
            <a:r>
              <a:rPr lang="en-AU" sz="31000" dirty="0"/>
              <a:t>m</a:t>
            </a:r>
          </a:p>
        </p:txBody>
      </p:sp>
    </p:spTree>
    <p:extLst>
      <p:ext uri="{BB962C8B-B14F-4D97-AF65-F5344CB8AC3E}">
        <p14:creationId xmlns:p14="http://schemas.microsoft.com/office/powerpoint/2010/main" val="18131413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3356090"/>
            <a:ext cx="9144000" cy="2387600"/>
          </a:xfrm>
        </p:spPr>
        <p:txBody>
          <a:bodyPr>
            <a:noAutofit/>
          </a:bodyPr>
          <a:lstStyle/>
          <a:p>
            <a:r>
              <a:rPr lang="en-AU" sz="31000" dirty="0" err="1"/>
              <a:t>i</a:t>
            </a:r>
            <a:endParaRPr lang="en-AU" sz="31000" dirty="0"/>
          </a:p>
        </p:txBody>
      </p:sp>
    </p:spTree>
    <p:extLst>
      <p:ext uri="{BB962C8B-B14F-4D97-AF65-F5344CB8AC3E}">
        <p14:creationId xmlns:p14="http://schemas.microsoft.com/office/powerpoint/2010/main" val="302081205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610937" y="2832389"/>
            <a:ext cx="9144000" cy="2387600"/>
          </a:xfrm>
        </p:spPr>
        <p:txBody>
          <a:bodyPr>
            <a:noAutofit/>
          </a:bodyPr>
          <a:lstStyle/>
          <a:p>
            <a:r>
              <a:rPr lang="en-AU" sz="31000" dirty="0"/>
              <a:t>c</a:t>
            </a:r>
          </a:p>
        </p:txBody>
      </p:sp>
    </p:spTree>
    <p:extLst>
      <p:ext uri="{BB962C8B-B14F-4D97-AF65-F5344CB8AC3E}">
        <p14:creationId xmlns:p14="http://schemas.microsoft.com/office/powerpoint/2010/main" val="250598236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23828"/>
            <a:ext cx="9144000" cy="2387600"/>
          </a:xfrm>
        </p:spPr>
        <p:txBody>
          <a:bodyPr>
            <a:noAutofit/>
          </a:bodyPr>
          <a:lstStyle/>
          <a:p>
            <a:r>
              <a:rPr lang="en-US" sz="31000" dirty="0"/>
              <a:t>P</a:t>
            </a:r>
            <a:endParaRPr lang="en-AU" sz="31000" dirty="0"/>
          </a:p>
        </p:txBody>
      </p:sp>
    </p:spTree>
    <p:extLst>
      <p:ext uri="{BB962C8B-B14F-4D97-AF65-F5344CB8AC3E}">
        <p14:creationId xmlns:p14="http://schemas.microsoft.com/office/powerpoint/2010/main" val="321472253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438275" y="2659380"/>
            <a:ext cx="9144000" cy="2387600"/>
          </a:xfrm>
        </p:spPr>
        <p:txBody>
          <a:bodyPr>
            <a:noAutofit/>
          </a:bodyPr>
          <a:lstStyle/>
          <a:p>
            <a:r>
              <a:rPr lang="en-US" sz="31000" dirty="0"/>
              <a:t>S</a:t>
            </a:r>
            <a:endParaRPr lang="en-AU" sz="31000" dirty="0"/>
          </a:p>
        </p:txBody>
      </p:sp>
    </p:spTree>
    <p:extLst>
      <p:ext uri="{BB962C8B-B14F-4D97-AF65-F5344CB8AC3E}">
        <p14:creationId xmlns:p14="http://schemas.microsoft.com/office/powerpoint/2010/main" val="100488160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627563" y="3164898"/>
            <a:ext cx="9144000" cy="2387600"/>
          </a:xfrm>
        </p:spPr>
        <p:txBody>
          <a:bodyPr>
            <a:noAutofit/>
          </a:bodyPr>
          <a:lstStyle/>
          <a:p>
            <a:r>
              <a:rPr lang="en-AU" sz="31000" dirty="0"/>
              <a:t>t</a:t>
            </a:r>
          </a:p>
        </p:txBody>
      </p:sp>
    </p:spTree>
    <p:extLst>
      <p:ext uri="{BB962C8B-B14F-4D97-AF65-F5344CB8AC3E}">
        <p14:creationId xmlns:p14="http://schemas.microsoft.com/office/powerpoint/2010/main" val="400997015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3356090"/>
            <a:ext cx="9144000" cy="2387600"/>
          </a:xfrm>
        </p:spPr>
        <p:txBody>
          <a:bodyPr>
            <a:noAutofit/>
          </a:bodyPr>
          <a:lstStyle/>
          <a:p>
            <a:r>
              <a:rPr lang="en-AU" sz="31000" dirty="0"/>
              <a:t>a</a:t>
            </a:r>
          </a:p>
        </p:txBody>
      </p:sp>
    </p:spTree>
    <p:extLst>
      <p:ext uri="{BB962C8B-B14F-4D97-AF65-F5344CB8AC3E}">
        <p14:creationId xmlns:p14="http://schemas.microsoft.com/office/powerpoint/2010/main" val="12466913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500748" y="1959428"/>
            <a:ext cx="3515096" cy="2398816"/>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words. </a:t>
            </a:r>
          </a:p>
          <a:p>
            <a:pPr algn="ctr"/>
            <a:r>
              <a:rPr lang="en-AU" sz="2800" dirty="0"/>
              <a:t>Say the sounds then read the word.</a:t>
            </a:r>
          </a:p>
        </p:txBody>
      </p:sp>
      <p:pic>
        <p:nvPicPr>
          <p:cNvPr id="3" name="Graphic 2" descr="User outline">
            <a:extLst>
              <a:ext uri="{FF2B5EF4-FFF2-40B4-BE49-F238E27FC236}">
                <a16:creationId xmlns:a16="http://schemas.microsoft.com/office/drawing/2014/main" id="{C76BA04E-A54D-80A0-6857-6BE3D6162D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4" name="Graphic 3" descr="Users outline">
            <a:extLst>
              <a:ext uri="{FF2B5EF4-FFF2-40B4-BE49-F238E27FC236}">
                <a16:creationId xmlns:a16="http://schemas.microsoft.com/office/drawing/2014/main" id="{86A11BF8-4E19-5370-0165-70CCCB81A4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270480954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449186" y="2648840"/>
            <a:ext cx="9144000" cy="2387600"/>
          </a:xfrm>
        </p:spPr>
        <p:txBody>
          <a:bodyPr>
            <a:noAutofit/>
          </a:bodyPr>
          <a:lstStyle/>
          <a:p>
            <a:r>
              <a:rPr lang="en-US" sz="31000" dirty="0"/>
              <a:t>s</a:t>
            </a:r>
            <a:r>
              <a:rPr lang="en-AU" sz="31000" dirty="0"/>
              <a:t>ap</a:t>
            </a:r>
          </a:p>
        </p:txBody>
      </p:sp>
      <p:sp>
        <p:nvSpPr>
          <p:cNvPr id="10" name="Arrow: Right 9">
            <a:extLst>
              <a:ext uri="{FF2B5EF4-FFF2-40B4-BE49-F238E27FC236}">
                <a16:creationId xmlns:a16="http://schemas.microsoft.com/office/drawing/2014/main" id="{627CCBBD-C58F-4DBD-84A8-ACF2C02DE759}"/>
              </a:ext>
            </a:extLst>
          </p:cNvPr>
          <p:cNvSpPr/>
          <p:nvPr/>
        </p:nvSpPr>
        <p:spPr>
          <a:xfrm>
            <a:off x="2486025" y="4863301"/>
            <a:ext cx="688657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58330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500748" y="1959428"/>
            <a:ext cx="3515096" cy="2398816"/>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words. </a:t>
            </a:r>
          </a:p>
          <a:p>
            <a:pPr algn="ctr"/>
            <a:r>
              <a:rPr lang="en-AU" sz="2800" dirty="0"/>
              <a:t>Say the sounds then read the word.</a:t>
            </a:r>
          </a:p>
        </p:txBody>
      </p:sp>
      <p:pic>
        <p:nvPicPr>
          <p:cNvPr id="3" name="Graphic 2" descr="User outline">
            <a:extLst>
              <a:ext uri="{FF2B5EF4-FFF2-40B4-BE49-F238E27FC236}">
                <a16:creationId xmlns:a16="http://schemas.microsoft.com/office/drawing/2014/main" id="{C76BA04E-A54D-80A0-6857-6BE3D6162D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4" name="Graphic 3" descr="Users outline">
            <a:extLst>
              <a:ext uri="{FF2B5EF4-FFF2-40B4-BE49-F238E27FC236}">
                <a16:creationId xmlns:a16="http://schemas.microsoft.com/office/drawing/2014/main" id="{86A11BF8-4E19-5370-0165-70CCCB81A4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331554019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738004"/>
            <a:ext cx="9144000" cy="2387600"/>
          </a:xfrm>
        </p:spPr>
        <p:txBody>
          <a:bodyPr>
            <a:noAutofit/>
          </a:bodyPr>
          <a:lstStyle/>
          <a:p>
            <a:r>
              <a:rPr lang="en-AU" sz="31000" dirty="0"/>
              <a:t>am</a:t>
            </a:r>
          </a:p>
        </p:txBody>
      </p:sp>
      <p:sp>
        <p:nvSpPr>
          <p:cNvPr id="10" name="Arrow: Right 9">
            <a:extLst>
              <a:ext uri="{FF2B5EF4-FFF2-40B4-BE49-F238E27FC236}">
                <a16:creationId xmlns:a16="http://schemas.microsoft.com/office/drawing/2014/main" id="{627CCBBD-C58F-4DBD-84A8-ACF2C02DE759}"/>
              </a:ext>
            </a:extLst>
          </p:cNvPr>
          <p:cNvSpPr/>
          <p:nvPr/>
        </p:nvSpPr>
        <p:spPr>
          <a:xfrm>
            <a:off x="3414713" y="4951882"/>
            <a:ext cx="568642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78264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588375"/>
            <a:ext cx="9144000" cy="2387600"/>
          </a:xfrm>
        </p:spPr>
        <p:txBody>
          <a:bodyPr>
            <a:noAutofit/>
          </a:bodyPr>
          <a:lstStyle/>
          <a:p>
            <a:r>
              <a:rPr lang="en-AU" sz="31000" dirty="0"/>
              <a:t>fit</a:t>
            </a:r>
          </a:p>
        </p:txBody>
      </p:sp>
      <p:sp>
        <p:nvSpPr>
          <p:cNvPr id="10" name="Arrow: Right 9">
            <a:extLst>
              <a:ext uri="{FF2B5EF4-FFF2-40B4-BE49-F238E27FC236}">
                <a16:creationId xmlns:a16="http://schemas.microsoft.com/office/drawing/2014/main" id="{627CCBBD-C58F-4DBD-84A8-ACF2C02DE759}"/>
              </a:ext>
            </a:extLst>
          </p:cNvPr>
          <p:cNvSpPr/>
          <p:nvPr/>
        </p:nvSpPr>
        <p:spPr>
          <a:xfrm>
            <a:off x="4457700" y="4966590"/>
            <a:ext cx="4071938"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93585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521874"/>
            <a:ext cx="9144000" cy="2387600"/>
          </a:xfrm>
        </p:spPr>
        <p:txBody>
          <a:bodyPr>
            <a:noAutofit/>
          </a:bodyPr>
          <a:lstStyle/>
          <a:p>
            <a:r>
              <a:rPr lang="en-US" sz="31000" dirty="0"/>
              <a:t>sat</a:t>
            </a:r>
            <a:endParaRPr lang="en-AU" sz="31000" dirty="0"/>
          </a:p>
        </p:txBody>
      </p:sp>
      <p:sp>
        <p:nvSpPr>
          <p:cNvPr id="10" name="Arrow: Right 9">
            <a:extLst>
              <a:ext uri="{FF2B5EF4-FFF2-40B4-BE49-F238E27FC236}">
                <a16:creationId xmlns:a16="http://schemas.microsoft.com/office/drawing/2014/main" id="{627CCBBD-C58F-4DBD-84A8-ACF2C02DE759}"/>
              </a:ext>
            </a:extLst>
          </p:cNvPr>
          <p:cNvSpPr/>
          <p:nvPr/>
        </p:nvSpPr>
        <p:spPr>
          <a:xfrm>
            <a:off x="3214688" y="4909474"/>
            <a:ext cx="5815012"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50233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71502"/>
            <a:ext cx="9144000" cy="2387600"/>
          </a:xfrm>
        </p:spPr>
        <p:txBody>
          <a:bodyPr>
            <a:noAutofit/>
          </a:bodyPr>
          <a:lstStyle/>
          <a:p>
            <a:r>
              <a:rPr lang="en-US" sz="31000" dirty="0"/>
              <a:t>s</a:t>
            </a:r>
            <a:r>
              <a:rPr lang="en-AU" sz="31000" dirty="0" err="1"/>
              <a:t>ip</a:t>
            </a:r>
            <a:endParaRPr lang="en-AU" sz="31000" dirty="0"/>
          </a:p>
        </p:txBody>
      </p:sp>
      <p:sp>
        <p:nvSpPr>
          <p:cNvPr id="10" name="Arrow: Right 9">
            <a:extLst>
              <a:ext uri="{FF2B5EF4-FFF2-40B4-BE49-F238E27FC236}">
                <a16:creationId xmlns:a16="http://schemas.microsoft.com/office/drawing/2014/main" id="{627CCBBD-C58F-4DBD-84A8-ACF2C02DE759}"/>
              </a:ext>
            </a:extLst>
          </p:cNvPr>
          <p:cNvSpPr/>
          <p:nvPr/>
        </p:nvSpPr>
        <p:spPr>
          <a:xfrm>
            <a:off x="3647767" y="5176327"/>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04431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54877"/>
            <a:ext cx="9144000" cy="2387600"/>
          </a:xfrm>
        </p:spPr>
        <p:txBody>
          <a:bodyPr>
            <a:noAutofit/>
          </a:bodyPr>
          <a:lstStyle/>
          <a:p>
            <a:r>
              <a:rPr lang="en-AU" sz="31000" dirty="0"/>
              <a:t>fat</a:t>
            </a:r>
          </a:p>
        </p:txBody>
      </p:sp>
      <p:sp>
        <p:nvSpPr>
          <p:cNvPr id="10" name="Arrow: Right 9">
            <a:extLst>
              <a:ext uri="{FF2B5EF4-FFF2-40B4-BE49-F238E27FC236}">
                <a16:creationId xmlns:a16="http://schemas.microsoft.com/office/drawing/2014/main" id="{627CCBBD-C58F-4DBD-84A8-ACF2C02DE759}"/>
              </a:ext>
            </a:extLst>
          </p:cNvPr>
          <p:cNvSpPr/>
          <p:nvPr/>
        </p:nvSpPr>
        <p:spPr>
          <a:xfrm>
            <a:off x="3161211" y="4773358"/>
            <a:ext cx="6279163"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22437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704754"/>
            <a:ext cx="9144000" cy="2387600"/>
          </a:xfrm>
        </p:spPr>
        <p:txBody>
          <a:bodyPr>
            <a:noAutofit/>
          </a:bodyPr>
          <a:lstStyle/>
          <a:p>
            <a:r>
              <a:rPr lang="en-US" sz="31000" dirty="0"/>
              <a:t>Tim</a:t>
            </a:r>
            <a:endParaRPr lang="en-AU" sz="31000" dirty="0"/>
          </a:p>
        </p:txBody>
      </p:sp>
      <p:sp>
        <p:nvSpPr>
          <p:cNvPr id="10" name="Arrow: Right 9">
            <a:extLst>
              <a:ext uri="{FF2B5EF4-FFF2-40B4-BE49-F238E27FC236}">
                <a16:creationId xmlns:a16="http://schemas.microsoft.com/office/drawing/2014/main" id="{627CCBBD-C58F-4DBD-84A8-ACF2C02DE759}"/>
              </a:ext>
            </a:extLst>
          </p:cNvPr>
          <p:cNvSpPr/>
          <p:nvPr/>
        </p:nvSpPr>
        <p:spPr>
          <a:xfrm>
            <a:off x="2586038" y="4827192"/>
            <a:ext cx="6958012"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24524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3999" y="2613314"/>
            <a:ext cx="9144000" cy="2387600"/>
          </a:xfrm>
        </p:spPr>
        <p:txBody>
          <a:bodyPr>
            <a:noAutofit/>
          </a:bodyPr>
          <a:lstStyle/>
          <a:p>
            <a:r>
              <a:rPr lang="en-US" sz="31000" dirty="0"/>
              <a:t>Pam</a:t>
            </a:r>
            <a:endParaRPr lang="en-AU" sz="31000" dirty="0"/>
          </a:p>
        </p:txBody>
      </p:sp>
      <p:sp>
        <p:nvSpPr>
          <p:cNvPr id="10" name="Arrow: Right 9">
            <a:extLst>
              <a:ext uri="{FF2B5EF4-FFF2-40B4-BE49-F238E27FC236}">
                <a16:creationId xmlns:a16="http://schemas.microsoft.com/office/drawing/2014/main" id="{627CCBBD-C58F-4DBD-84A8-ACF2C02DE759}"/>
              </a:ext>
            </a:extLst>
          </p:cNvPr>
          <p:cNvSpPr/>
          <p:nvPr/>
        </p:nvSpPr>
        <p:spPr>
          <a:xfrm>
            <a:off x="2043113" y="4852130"/>
            <a:ext cx="8215312"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87548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322368"/>
            <a:ext cx="9144000" cy="2387600"/>
          </a:xfrm>
        </p:spPr>
        <p:txBody>
          <a:bodyPr>
            <a:noAutofit/>
          </a:bodyPr>
          <a:lstStyle/>
          <a:p>
            <a:r>
              <a:rPr lang="en-US" sz="31000" dirty="0"/>
              <a:t>tip</a:t>
            </a:r>
            <a:endParaRPr lang="en-AU" sz="31000" dirty="0"/>
          </a:p>
        </p:txBody>
      </p:sp>
      <p:sp>
        <p:nvSpPr>
          <p:cNvPr id="10" name="Arrow: Right 9">
            <a:extLst>
              <a:ext uri="{FF2B5EF4-FFF2-40B4-BE49-F238E27FC236}">
                <a16:creationId xmlns:a16="http://schemas.microsoft.com/office/drawing/2014/main" id="{627CCBBD-C58F-4DBD-84A8-ACF2C02DE759}"/>
              </a:ext>
            </a:extLst>
          </p:cNvPr>
          <p:cNvSpPr/>
          <p:nvPr/>
        </p:nvSpPr>
        <p:spPr>
          <a:xfrm>
            <a:off x="3643313" y="4871093"/>
            <a:ext cx="5314950"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44889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300288"/>
            <a:ext cx="9748838" cy="2625811"/>
          </a:xfrm>
        </p:spPr>
        <p:txBody>
          <a:bodyPr>
            <a:noAutofit/>
          </a:bodyPr>
          <a:lstStyle/>
          <a:p>
            <a:r>
              <a:rPr lang="en-AU" sz="31000" dirty="0"/>
              <a:t>cap</a:t>
            </a:r>
          </a:p>
        </p:txBody>
      </p:sp>
      <p:sp>
        <p:nvSpPr>
          <p:cNvPr id="10" name="Arrow: Right 9">
            <a:extLst>
              <a:ext uri="{FF2B5EF4-FFF2-40B4-BE49-F238E27FC236}">
                <a16:creationId xmlns:a16="http://schemas.microsoft.com/office/drawing/2014/main" id="{627CCBBD-C58F-4DBD-84A8-ACF2C02DE759}"/>
              </a:ext>
            </a:extLst>
          </p:cNvPr>
          <p:cNvSpPr/>
          <p:nvPr/>
        </p:nvSpPr>
        <p:spPr>
          <a:xfrm>
            <a:off x="2914649" y="5100638"/>
            <a:ext cx="6815409" cy="7286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401579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13314"/>
            <a:ext cx="9144000" cy="2387600"/>
          </a:xfrm>
        </p:spPr>
        <p:txBody>
          <a:bodyPr>
            <a:noAutofit/>
          </a:bodyPr>
          <a:lstStyle/>
          <a:p>
            <a:r>
              <a:rPr lang="en-AU" sz="31000" dirty="0"/>
              <a:t>pit</a:t>
            </a:r>
          </a:p>
        </p:txBody>
      </p:sp>
      <p:sp>
        <p:nvSpPr>
          <p:cNvPr id="10" name="Arrow: Right 9">
            <a:extLst>
              <a:ext uri="{FF2B5EF4-FFF2-40B4-BE49-F238E27FC236}">
                <a16:creationId xmlns:a16="http://schemas.microsoft.com/office/drawing/2014/main" id="{627CCBBD-C58F-4DBD-84A8-ACF2C02DE759}"/>
              </a:ext>
            </a:extLst>
          </p:cNvPr>
          <p:cNvSpPr/>
          <p:nvPr/>
        </p:nvSpPr>
        <p:spPr>
          <a:xfrm>
            <a:off x="3986213" y="4769004"/>
            <a:ext cx="4443412"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72014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588375"/>
            <a:ext cx="9144000" cy="2387600"/>
          </a:xfrm>
        </p:spPr>
        <p:txBody>
          <a:bodyPr>
            <a:noAutofit/>
          </a:bodyPr>
          <a:lstStyle/>
          <a:p>
            <a:r>
              <a:rPr lang="en-AU" sz="31000" dirty="0"/>
              <a:t>fit</a:t>
            </a:r>
          </a:p>
        </p:txBody>
      </p:sp>
      <p:sp>
        <p:nvSpPr>
          <p:cNvPr id="10" name="Arrow: Right 9">
            <a:extLst>
              <a:ext uri="{FF2B5EF4-FFF2-40B4-BE49-F238E27FC236}">
                <a16:creationId xmlns:a16="http://schemas.microsoft.com/office/drawing/2014/main" id="{627CCBBD-C58F-4DBD-84A8-ACF2C02DE759}"/>
              </a:ext>
            </a:extLst>
          </p:cNvPr>
          <p:cNvSpPr/>
          <p:nvPr/>
        </p:nvSpPr>
        <p:spPr>
          <a:xfrm>
            <a:off x="4286249" y="4617098"/>
            <a:ext cx="3886201"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18030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500747" y="1959427"/>
            <a:ext cx="4168239" cy="277882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a word. </a:t>
            </a:r>
          </a:p>
          <a:p>
            <a:pPr algn="ctr"/>
            <a:r>
              <a:rPr lang="en-AU" sz="2800" dirty="0"/>
              <a:t>Say the sounds then read the word. </a:t>
            </a:r>
          </a:p>
          <a:p>
            <a:pPr algn="ctr"/>
            <a:r>
              <a:rPr lang="en-AU" sz="2800" dirty="0"/>
              <a:t>Then I will ask you what it means. </a:t>
            </a:r>
          </a:p>
        </p:txBody>
      </p:sp>
      <p:pic>
        <p:nvPicPr>
          <p:cNvPr id="3" name="Graphic 2" descr="User outline">
            <a:extLst>
              <a:ext uri="{FF2B5EF4-FFF2-40B4-BE49-F238E27FC236}">
                <a16:creationId xmlns:a16="http://schemas.microsoft.com/office/drawing/2014/main" id="{ACE86A3E-8477-F043-5510-253D03822D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4" name="Graphic 3" descr="Users outline">
            <a:extLst>
              <a:ext uri="{FF2B5EF4-FFF2-40B4-BE49-F238E27FC236}">
                <a16:creationId xmlns:a16="http://schemas.microsoft.com/office/drawing/2014/main" id="{CCD41AAD-3900-E0E5-652B-09074E47D7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180947982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46565"/>
            <a:ext cx="9144000" cy="2387600"/>
          </a:xfrm>
        </p:spPr>
        <p:txBody>
          <a:bodyPr>
            <a:noAutofit/>
          </a:bodyPr>
          <a:lstStyle/>
          <a:p>
            <a:r>
              <a:rPr lang="en-US" sz="31000" dirty="0"/>
              <a:t>sit</a:t>
            </a:r>
            <a:endParaRPr lang="en-AU" sz="31000" dirty="0"/>
          </a:p>
        </p:txBody>
      </p:sp>
      <p:sp>
        <p:nvSpPr>
          <p:cNvPr id="10" name="Arrow: Right 9">
            <a:extLst>
              <a:ext uri="{FF2B5EF4-FFF2-40B4-BE49-F238E27FC236}">
                <a16:creationId xmlns:a16="http://schemas.microsoft.com/office/drawing/2014/main" id="{627CCBBD-C58F-4DBD-84A8-ACF2C02DE759}"/>
              </a:ext>
            </a:extLst>
          </p:cNvPr>
          <p:cNvSpPr/>
          <p:nvPr/>
        </p:nvSpPr>
        <p:spPr>
          <a:xfrm>
            <a:off x="4329113" y="5034165"/>
            <a:ext cx="3886200"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411158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54542" y="726612"/>
            <a:ext cx="2544318" cy="2743200"/>
          </a:xfrm>
          <a:custGeom>
            <a:avLst/>
            <a:gdLst/>
            <a:ahLst/>
            <a:cxnLst/>
            <a:rect l="l" t="t" r="r" b="b"/>
            <a:pathLst>
              <a:path w="3816477" h="4114800">
                <a:moveTo>
                  <a:pt x="0" y="0"/>
                </a:moveTo>
                <a:lnTo>
                  <a:pt x="3816477" y="0"/>
                </a:lnTo>
                <a:lnTo>
                  <a:pt x="381647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sz="1200"/>
          </a:p>
        </p:txBody>
      </p:sp>
      <p:sp>
        <p:nvSpPr>
          <p:cNvPr id="3" name="Freeform 3"/>
          <p:cNvSpPr/>
          <p:nvPr/>
        </p:nvSpPr>
        <p:spPr>
          <a:xfrm>
            <a:off x="9494547" y="726612"/>
            <a:ext cx="2011653" cy="4761309"/>
          </a:xfrm>
          <a:custGeom>
            <a:avLst/>
            <a:gdLst/>
            <a:ahLst/>
            <a:cxnLst/>
            <a:rect l="l" t="t" r="r" b="b"/>
            <a:pathLst>
              <a:path w="3017480" h="7141964">
                <a:moveTo>
                  <a:pt x="0" y="0"/>
                </a:moveTo>
                <a:lnTo>
                  <a:pt x="3017480" y="0"/>
                </a:lnTo>
                <a:lnTo>
                  <a:pt x="3017480" y="7141964"/>
                </a:lnTo>
                <a:lnTo>
                  <a:pt x="0" y="71419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sz="1200"/>
          </a:p>
        </p:txBody>
      </p:sp>
      <p:sp>
        <p:nvSpPr>
          <p:cNvPr id="4" name="Freeform 4"/>
          <p:cNvSpPr/>
          <p:nvPr/>
        </p:nvSpPr>
        <p:spPr>
          <a:xfrm>
            <a:off x="2333625" y="3255434"/>
            <a:ext cx="2557849" cy="3399135"/>
          </a:xfrm>
          <a:custGeom>
            <a:avLst/>
            <a:gdLst/>
            <a:ahLst/>
            <a:cxnLst/>
            <a:rect l="l" t="t" r="r" b="b"/>
            <a:pathLst>
              <a:path w="3836774" h="5098703">
                <a:moveTo>
                  <a:pt x="0" y="0"/>
                </a:moveTo>
                <a:lnTo>
                  <a:pt x="3836774" y="0"/>
                </a:lnTo>
                <a:lnTo>
                  <a:pt x="3836774" y="5098703"/>
                </a:lnTo>
                <a:lnTo>
                  <a:pt x="0" y="50987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sz="1200"/>
          </a:p>
        </p:txBody>
      </p:sp>
      <p:sp>
        <p:nvSpPr>
          <p:cNvPr id="5" name="Freeform 5"/>
          <p:cNvSpPr/>
          <p:nvPr/>
        </p:nvSpPr>
        <p:spPr>
          <a:xfrm>
            <a:off x="3984626" y="364067"/>
            <a:ext cx="3035353" cy="2743200"/>
          </a:xfrm>
          <a:custGeom>
            <a:avLst/>
            <a:gdLst/>
            <a:ahLst/>
            <a:cxnLst/>
            <a:rect l="l" t="t" r="r" b="b"/>
            <a:pathLst>
              <a:path w="4553029" h="4114800">
                <a:moveTo>
                  <a:pt x="0" y="0"/>
                </a:moveTo>
                <a:lnTo>
                  <a:pt x="4553029" y="0"/>
                </a:lnTo>
                <a:lnTo>
                  <a:pt x="4553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sz="1200"/>
          </a:p>
        </p:txBody>
      </p:sp>
      <p:sp>
        <p:nvSpPr>
          <p:cNvPr id="6" name="Freeform 6"/>
          <p:cNvSpPr/>
          <p:nvPr/>
        </p:nvSpPr>
        <p:spPr>
          <a:xfrm>
            <a:off x="5762011" y="3255434"/>
            <a:ext cx="3270100" cy="3257837"/>
          </a:xfrm>
          <a:custGeom>
            <a:avLst/>
            <a:gdLst/>
            <a:ahLst/>
            <a:cxnLst/>
            <a:rect l="l" t="t" r="r" b="b"/>
            <a:pathLst>
              <a:path w="4905150" h="4886755">
                <a:moveTo>
                  <a:pt x="0" y="0"/>
                </a:moveTo>
                <a:lnTo>
                  <a:pt x="4905150" y="0"/>
                </a:lnTo>
                <a:lnTo>
                  <a:pt x="4905150" y="4886755"/>
                </a:lnTo>
                <a:lnTo>
                  <a:pt x="0" y="4886755"/>
                </a:lnTo>
                <a:lnTo>
                  <a:pt x="0" y="0"/>
                </a:lnTo>
                <a:close/>
              </a:path>
            </a:pathLst>
          </a:custGeom>
          <a:blipFill>
            <a:blip r:embed="rId10"/>
            <a:stretch>
              <a:fillRect/>
            </a:stretch>
          </a:blipFill>
        </p:spPr>
        <p:txBody>
          <a:bodyPr/>
          <a:lstStyle/>
          <a:p>
            <a:endParaRPr lang="en-AU" sz="120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TRICKY words. </a:t>
            </a:r>
          </a:p>
          <a:p>
            <a:pPr algn="ctr"/>
            <a:r>
              <a:rPr lang="en-AU" sz="2800" dirty="0"/>
              <a:t>I will help you with the tricky part. </a:t>
            </a:r>
          </a:p>
        </p:txBody>
      </p:sp>
      <p:pic>
        <p:nvPicPr>
          <p:cNvPr id="8" name="Graphic 7" descr="Users outline">
            <a:extLst>
              <a:ext uri="{FF2B5EF4-FFF2-40B4-BE49-F238E27FC236}">
                <a16:creationId xmlns:a16="http://schemas.microsoft.com/office/drawing/2014/main" id="{DC51FC6A-E90D-C484-D979-B4BDAE87D5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253495150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800350"/>
            <a:ext cx="9144000" cy="2387600"/>
          </a:xfrm>
        </p:spPr>
        <p:txBody>
          <a:bodyPr>
            <a:noAutofit/>
          </a:bodyPr>
          <a:lstStyle/>
          <a:p>
            <a:r>
              <a:rPr lang="en-AU" sz="31000" u="sng" dirty="0"/>
              <a:t>th</a:t>
            </a:r>
            <a:r>
              <a:rPr lang="en-AU" sz="31000" dirty="0"/>
              <a:t>e</a:t>
            </a:r>
          </a:p>
        </p:txBody>
      </p:sp>
      <p:sp>
        <p:nvSpPr>
          <p:cNvPr id="10" name="Arrow: Right 9">
            <a:extLst>
              <a:ext uri="{FF2B5EF4-FFF2-40B4-BE49-F238E27FC236}">
                <a16:creationId xmlns:a16="http://schemas.microsoft.com/office/drawing/2014/main" id="{627CCBBD-C58F-4DBD-84A8-ACF2C02DE759}"/>
              </a:ext>
            </a:extLst>
          </p:cNvPr>
          <p:cNvSpPr/>
          <p:nvPr/>
        </p:nvSpPr>
        <p:spPr>
          <a:xfrm>
            <a:off x="4012685" y="5627984"/>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7903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00325"/>
            <a:ext cx="9144000" cy="2387600"/>
          </a:xfrm>
        </p:spPr>
        <p:txBody>
          <a:bodyPr>
            <a:noAutofit/>
          </a:bodyPr>
          <a:lstStyle/>
          <a:p>
            <a:r>
              <a:rPr lang="en-AU" sz="31000" dirty="0"/>
              <a:t>As</a:t>
            </a:r>
          </a:p>
        </p:txBody>
      </p:sp>
      <p:sp>
        <p:nvSpPr>
          <p:cNvPr id="10" name="Arrow: Right 9">
            <a:extLst>
              <a:ext uri="{FF2B5EF4-FFF2-40B4-BE49-F238E27FC236}">
                <a16:creationId xmlns:a16="http://schemas.microsoft.com/office/drawing/2014/main" id="{627CCBBD-C58F-4DBD-84A8-ACF2C02DE759}"/>
              </a:ext>
            </a:extLst>
          </p:cNvPr>
          <p:cNvSpPr/>
          <p:nvPr/>
        </p:nvSpPr>
        <p:spPr>
          <a:xfrm>
            <a:off x="3647767" y="498792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15607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754630"/>
            <a:ext cx="9144000" cy="2387600"/>
          </a:xfrm>
        </p:spPr>
        <p:txBody>
          <a:bodyPr>
            <a:noAutofit/>
          </a:bodyPr>
          <a:lstStyle/>
          <a:p>
            <a:r>
              <a:rPr lang="en-AU" sz="31000" dirty="0"/>
              <a:t>is</a:t>
            </a:r>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31786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14612"/>
            <a:ext cx="9144000" cy="2387600"/>
          </a:xfrm>
        </p:spPr>
        <p:txBody>
          <a:bodyPr>
            <a:noAutofit/>
          </a:bodyPr>
          <a:lstStyle/>
          <a:p>
            <a:r>
              <a:rPr lang="en-AU" sz="31000" dirty="0"/>
              <a:t>I</a:t>
            </a:r>
          </a:p>
        </p:txBody>
      </p:sp>
      <p:sp>
        <p:nvSpPr>
          <p:cNvPr id="10" name="Arrow: Right 9">
            <a:extLst>
              <a:ext uri="{FF2B5EF4-FFF2-40B4-BE49-F238E27FC236}">
                <a16:creationId xmlns:a16="http://schemas.microsoft.com/office/drawing/2014/main" id="{627CCBBD-C58F-4DBD-84A8-ACF2C02DE759}"/>
              </a:ext>
            </a:extLst>
          </p:cNvPr>
          <p:cNvSpPr/>
          <p:nvPr/>
        </p:nvSpPr>
        <p:spPr>
          <a:xfrm>
            <a:off x="3935669" y="4502150"/>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97042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813665"/>
            <a:ext cx="9144000" cy="2387600"/>
          </a:xfrm>
        </p:spPr>
        <p:txBody>
          <a:bodyPr>
            <a:noAutofit/>
          </a:bodyPr>
          <a:lstStyle/>
          <a:p>
            <a:r>
              <a:rPr lang="en-AU" sz="31000" dirty="0"/>
              <a:t>as</a:t>
            </a:r>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88246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235200"/>
            <a:ext cx="9144000" cy="2387600"/>
          </a:xfrm>
        </p:spPr>
        <p:txBody>
          <a:bodyPr>
            <a:noAutofit/>
          </a:bodyPr>
          <a:lstStyle/>
          <a:p>
            <a:r>
              <a:rPr lang="en-AU" sz="31000" dirty="0"/>
              <a:t>Is</a:t>
            </a:r>
          </a:p>
        </p:txBody>
      </p:sp>
      <p:sp>
        <p:nvSpPr>
          <p:cNvPr id="10" name="Arrow: Right 9">
            <a:extLst>
              <a:ext uri="{FF2B5EF4-FFF2-40B4-BE49-F238E27FC236}">
                <a16:creationId xmlns:a16="http://schemas.microsoft.com/office/drawing/2014/main" id="{627CCBBD-C58F-4DBD-84A8-ACF2C02DE759}"/>
              </a:ext>
            </a:extLst>
          </p:cNvPr>
          <p:cNvSpPr/>
          <p:nvPr/>
        </p:nvSpPr>
        <p:spPr>
          <a:xfrm>
            <a:off x="3647767" y="4622800"/>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78138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54877"/>
            <a:ext cx="9144000" cy="2387600"/>
          </a:xfrm>
        </p:spPr>
        <p:txBody>
          <a:bodyPr>
            <a:noAutofit/>
          </a:bodyPr>
          <a:lstStyle/>
          <a:p>
            <a:r>
              <a:rPr lang="en-AU" sz="31000" dirty="0"/>
              <a:t>cat</a:t>
            </a:r>
          </a:p>
        </p:txBody>
      </p:sp>
      <p:sp>
        <p:nvSpPr>
          <p:cNvPr id="10" name="Arrow: Right 9">
            <a:extLst>
              <a:ext uri="{FF2B5EF4-FFF2-40B4-BE49-F238E27FC236}">
                <a16:creationId xmlns:a16="http://schemas.microsoft.com/office/drawing/2014/main" id="{627CCBBD-C58F-4DBD-84A8-ACF2C02DE759}"/>
              </a:ext>
            </a:extLst>
          </p:cNvPr>
          <p:cNvSpPr/>
          <p:nvPr/>
        </p:nvSpPr>
        <p:spPr>
          <a:xfrm>
            <a:off x="3161211" y="4773358"/>
            <a:ext cx="6279163"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12767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48938"/>
            <a:ext cx="9144000" cy="2387600"/>
          </a:xfrm>
        </p:spPr>
        <p:txBody>
          <a:bodyPr>
            <a:noAutofit/>
          </a:bodyPr>
          <a:lstStyle/>
          <a:p>
            <a:r>
              <a:rPr lang="en-AU" sz="31000" dirty="0"/>
              <a:t>my</a:t>
            </a:r>
          </a:p>
        </p:txBody>
      </p:sp>
      <p:sp>
        <p:nvSpPr>
          <p:cNvPr id="10" name="Arrow: Right 9">
            <a:extLst>
              <a:ext uri="{FF2B5EF4-FFF2-40B4-BE49-F238E27FC236}">
                <a16:creationId xmlns:a16="http://schemas.microsoft.com/office/drawing/2014/main" id="{627CCBBD-C58F-4DBD-84A8-ACF2C02DE759}"/>
              </a:ext>
            </a:extLst>
          </p:cNvPr>
          <p:cNvSpPr/>
          <p:nvPr/>
        </p:nvSpPr>
        <p:spPr>
          <a:xfrm>
            <a:off x="4021395" y="549735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60991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3999" y="2603434"/>
            <a:ext cx="9144000" cy="2387600"/>
          </a:xfrm>
        </p:spPr>
        <p:txBody>
          <a:bodyPr>
            <a:noAutofit/>
          </a:bodyPr>
          <a:lstStyle/>
          <a:p>
            <a:r>
              <a:rPr lang="en-AU" sz="31000" u="sng" dirty="0"/>
              <a:t>Th</a:t>
            </a:r>
            <a:r>
              <a:rPr lang="en-AU" sz="31000" dirty="0"/>
              <a:t>e</a:t>
            </a:r>
          </a:p>
        </p:txBody>
      </p:sp>
      <p:sp>
        <p:nvSpPr>
          <p:cNvPr id="10" name="Arrow: Right 9">
            <a:extLst>
              <a:ext uri="{FF2B5EF4-FFF2-40B4-BE49-F238E27FC236}">
                <a16:creationId xmlns:a16="http://schemas.microsoft.com/office/drawing/2014/main" id="{627CCBBD-C58F-4DBD-84A8-ACF2C02DE759}"/>
              </a:ext>
            </a:extLst>
          </p:cNvPr>
          <p:cNvSpPr/>
          <p:nvPr/>
        </p:nvSpPr>
        <p:spPr>
          <a:xfrm>
            <a:off x="3647767" y="4991034"/>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41760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spell some words. </a:t>
            </a:r>
          </a:p>
          <a:p>
            <a:pPr algn="ctr"/>
            <a:r>
              <a:rPr lang="en-AU" sz="2800" dirty="0"/>
              <a:t>I will say the word. </a:t>
            </a:r>
          </a:p>
          <a:p>
            <a:pPr algn="ctr"/>
            <a:r>
              <a:rPr lang="en-AU" sz="2800" dirty="0"/>
              <a:t>You will write the sound lines and then say the sounds as you write them.</a:t>
            </a:r>
          </a:p>
          <a:p>
            <a:pPr algn="ctr"/>
            <a:r>
              <a:rPr lang="en-AU" sz="2800" dirty="0"/>
              <a:t>Let’s do one together. </a:t>
            </a:r>
          </a:p>
        </p:txBody>
      </p:sp>
      <p:pic>
        <p:nvPicPr>
          <p:cNvPr id="5" name="Graphic 4" descr="Document outline">
            <a:extLst>
              <a:ext uri="{FF2B5EF4-FFF2-40B4-BE49-F238E27FC236}">
                <a16:creationId xmlns:a16="http://schemas.microsoft.com/office/drawing/2014/main" id="{B89E3763-FD07-3778-08B2-67D9D83D24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0785" y="4892634"/>
            <a:ext cx="1700150" cy="1700150"/>
          </a:xfrm>
          <a:prstGeom prst="rect">
            <a:avLst/>
          </a:prstGeom>
        </p:spPr>
      </p:pic>
      <p:pic>
        <p:nvPicPr>
          <p:cNvPr id="6" name="Graphic 5" descr="User outline">
            <a:extLst>
              <a:ext uri="{FF2B5EF4-FFF2-40B4-BE49-F238E27FC236}">
                <a16:creationId xmlns:a16="http://schemas.microsoft.com/office/drawing/2014/main" id="{EAAC81AF-B248-CCA9-8E5A-095977DEF9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78935" y="166254"/>
            <a:ext cx="914400" cy="914400"/>
          </a:xfrm>
          <a:prstGeom prst="rect">
            <a:avLst/>
          </a:prstGeom>
        </p:spPr>
      </p:pic>
    </p:spTree>
    <p:extLst>
      <p:ext uri="{BB962C8B-B14F-4D97-AF65-F5344CB8AC3E}">
        <p14:creationId xmlns:p14="http://schemas.microsoft.com/office/powerpoint/2010/main" val="185376882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376739" cy="3212648"/>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spell some tricky words. </a:t>
            </a:r>
          </a:p>
          <a:p>
            <a:pPr algn="ctr"/>
            <a:r>
              <a:rPr lang="en-AU" sz="2800" dirty="0"/>
              <a:t>I will say the word. </a:t>
            </a:r>
          </a:p>
          <a:p>
            <a:pPr algn="ctr"/>
            <a:r>
              <a:rPr lang="en-AU" sz="2800" dirty="0"/>
              <a:t>You will write the sound lines and then say the letters as you write them.</a:t>
            </a:r>
          </a:p>
          <a:p>
            <a:pPr algn="ctr"/>
            <a:r>
              <a:rPr lang="en-AU" sz="2800" dirty="0"/>
              <a:t>Let’s do one together. </a:t>
            </a:r>
          </a:p>
        </p:txBody>
      </p:sp>
      <p:pic>
        <p:nvPicPr>
          <p:cNvPr id="5" name="Graphic 4" descr="Document outline">
            <a:extLst>
              <a:ext uri="{FF2B5EF4-FFF2-40B4-BE49-F238E27FC236}">
                <a16:creationId xmlns:a16="http://schemas.microsoft.com/office/drawing/2014/main" id="{B89E3763-FD07-3778-08B2-67D9D83D24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0785" y="4892634"/>
            <a:ext cx="1700150" cy="1700150"/>
          </a:xfrm>
          <a:prstGeom prst="rect">
            <a:avLst/>
          </a:prstGeom>
        </p:spPr>
      </p:pic>
      <p:pic>
        <p:nvPicPr>
          <p:cNvPr id="6" name="Graphic 5" descr="User outline">
            <a:extLst>
              <a:ext uri="{FF2B5EF4-FFF2-40B4-BE49-F238E27FC236}">
                <a16:creationId xmlns:a16="http://schemas.microsoft.com/office/drawing/2014/main" id="{EAAC81AF-B248-CCA9-8E5A-095977DEF9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78935" y="166254"/>
            <a:ext cx="914400" cy="914400"/>
          </a:xfrm>
          <a:prstGeom prst="rect">
            <a:avLst/>
          </a:prstGeom>
        </p:spPr>
      </p:pic>
    </p:spTree>
    <p:extLst>
      <p:ext uri="{BB962C8B-B14F-4D97-AF65-F5344CB8AC3E}">
        <p14:creationId xmlns:p14="http://schemas.microsoft.com/office/powerpoint/2010/main" val="7184214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Fireworks outline">
            <a:extLst>
              <a:ext uri="{FF2B5EF4-FFF2-40B4-BE49-F238E27FC236}">
                <a16:creationId xmlns:a16="http://schemas.microsoft.com/office/drawing/2014/main" id="{4D7E354C-0237-69F6-FABB-23C850EA19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1833" y="2086097"/>
            <a:ext cx="2685803" cy="2685803"/>
          </a:xfrm>
          <a:prstGeom prst="rect">
            <a:avLst/>
          </a:prstGeom>
        </p:spPr>
      </p:pic>
      <p:sp>
        <p:nvSpPr>
          <p:cNvPr id="4" name="Speech Bubble: Rectangle with Corners Rounded 3">
            <a:extLst>
              <a:ext uri="{FF2B5EF4-FFF2-40B4-BE49-F238E27FC236}">
                <a16:creationId xmlns:a16="http://schemas.microsoft.com/office/drawing/2014/main" id="{6735AAC9-47A9-31E4-E620-FD9BFC38FB4D}"/>
              </a:ext>
            </a:extLst>
          </p:cNvPr>
          <p:cNvSpPr/>
          <p:nvPr/>
        </p:nvSpPr>
        <p:spPr>
          <a:xfrm>
            <a:off x="5474525" y="1962396"/>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We did it! Great work in your daily review. Let’s have a movement break.  </a:t>
            </a:r>
          </a:p>
        </p:txBody>
      </p:sp>
    </p:spTree>
    <p:extLst>
      <p:ext uri="{BB962C8B-B14F-4D97-AF65-F5344CB8AC3E}">
        <p14:creationId xmlns:p14="http://schemas.microsoft.com/office/powerpoint/2010/main" val="192846599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FD5316A0-6F71-7ECC-FA4D-F8E7196FE6B7}"/>
              </a:ext>
            </a:extLst>
          </p:cNvPr>
          <p:cNvSpPr>
            <a:spLocks noGrp="1"/>
          </p:cNvSpPr>
          <p:nvPr>
            <p:ph type="ctrTitle"/>
          </p:nvPr>
        </p:nvSpPr>
        <p:spPr>
          <a:xfrm>
            <a:off x="3716304" y="2624865"/>
            <a:ext cx="8140151" cy="1151505"/>
          </a:xfrm>
        </p:spPr>
        <p:txBody>
          <a:bodyPr>
            <a:noAutofit/>
          </a:bodyPr>
          <a:lstStyle/>
          <a:p>
            <a:br>
              <a:rPr lang="en-AU" dirty="0">
                <a:solidFill>
                  <a:schemeClr val="bg1"/>
                </a:solidFill>
              </a:rPr>
            </a:br>
            <a:r>
              <a:rPr lang="en-AU" dirty="0">
                <a:solidFill>
                  <a:schemeClr val="bg1"/>
                </a:solidFill>
              </a:rPr>
              <a:t>Decode and Blend</a:t>
            </a:r>
          </a:p>
        </p:txBody>
      </p:sp>
      <p:sp>
        <p:nvSpPr>
          <p:cNvPr id="6" name="Rectangle 5">
            <a:extLst>
              <a:ext uri="{FF2B5EF4-FFF2-40B4-BE49-F238E27FC236}">
                <a16:creationId xmlns:a16="http://schemas.microsoft.com/office/drawing/2014/main" id="{884C6FEB-0D3F-918B-4210-88F2EEEAD8CA}"/>
              </a:ext>
            </a:extLst>
          </p:cNvPr>
          <p:cNvSpPr/>
          <p:nvPr/>
        </p:nvSpPr>
        <p:spPr>
          <a:xfrm>
            <a:off x="688157" y="1362389"/>
            <a:ext cx="10821971" cy="4724901"/>
          </a:xfrm>
          <a:prstGeom prst="rect">
            <a:avLst/>
          </a:prstGeom>
          <a:ln w="50800"/>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7" name="Title 8">
            <a:extLst>
              <a:ext uri="{FF2B5EF4-FFF2-40B4-BE49-F238E27FC236}">
                <a16:creationId xmlns:a16="http://schemas.microsoft.com/office/drawing/2014/main" id="{FA96FEBE-4D7F-E181-840E-C4760951DA37}"/>
              </a:ext>
            </a:extLst>
          </p:cNvPr>
          <p:cNvSpPr txBox="1">
            <a:spLocks/>
          </p:cNvSpPr>
          <p:nvPr/>
        </p:nvSpPr>
        <p:spPr>
          <a:xfrm>
            <a:off x="681871" y="1768316"/>
            <a:ext cx="10828255" cy="11946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dirty="0"/>
              <a:t>Friday</a:t>
            </a:r>
          </a:p>
        </p:txBody>
      </p:sp>
      <p:sp>
        <p:nvSpPr>
          <p:cNvPr id="12" name="Rectangle 11">
            <a:extLst>
              <a:ext uri="{FF2B5EF4-FFF2-40B4-BE49-F238E27FC236}">
                <a16:creationId xmlns:a16="http://schemas.microsoft.com/office/drawing/2014/main" id="{82B95CC9-C824-F912-57E2-D53B0EA4C76A}"/>
              </a:ext>
            </a:extLst>
          </p:cNvPr>
          <p:cNvSpPr/>
          <p:nvPr/>
        </p:nvSpPr>
        <p:spPr>
          <a:xfrm>
            <a:off x="681872" y="3449291"/>
            <a:ext cx="10815686" cy="1251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4800" dirty="0">
                <a:solidFill>
                  <a:schemeClr val="bg1"/>
                </a:solidFill>
              </a:rPr>
              <a:t>Set K-1 / BC-1</a:t>
            </a:r>
          </a:p>
        </p:txBody>
      </p:sp>
      <p:sp>
        <p:nvSpPr>
          <p:cNvPr id="13" name="TextBox 12">
            <a:extLst>
              <a:ext uri="{FF2B5EF4-FFF2-40B4-BE49-F238E27FC236}">
                <a16:creationId xmlns:a16="http://schemas.microsoft.com/office/drawing/2014/main" id="{AAD31A5C-7696-D542-DFC2-F7E59D5E93AF}"/>
              </a:ext>
            </a:extLst>
          </p:cNvPr>
          <p:cNvSpPr txBox="1"/>
          <p:nvPr/>
        </p:nvSpPr>
        <p:spPr>
          <a:xfrm>
            <a:off x="578355" y="919148"/>
            <a:ext cx="2164845" cy="523220"/>
          </a:xfrm>
          <a:prstGeom prst="rect">
            <a:avLst/>
          </a:prstGeom>
          <a:noFill/>
        </p:spPr>
        <p:txBody>
          <a:bodyPr wrap="square" rtlCol="0">
            <a:spAutoFit/>
          </a:bodyPr>
          <a:lstStyle/>
          <a:p>
            <a:r>
              <a:rPr lang="en-AU" sz="2800" b="1" dirty="0"/>
              <a:t>SPELD NSW</a:t>
            </a:r>
            <a:endParaRPr lang="en-AU" sz="400" b="1" dirty="0"/>
          </a:p>
        </p:txBody>
      </p:sp>
      <p:sp>
        <p:nvSpPr>
          <p:cNvPr id="14" name="TextBox 13">
            <a:extLst>
              <a:ext uri="{FF2B5EF4-FFF2-40B4-BE49-F238E27FC236}">
                <a16:creationId xmlns:a16="http://schemas.microsoft.com/office/drawing/2014/main" id="{CE68CC39-B670-D3BA-1A1D-1A71842BE56E}"/>
              </a:ext>
            </a:extLst>
          </p:cNvPr>
          <p:cNvSpPr txBox="1"/>
          <p:nvPr/>
        </p:nvSpPr>
        <p:spPr>
          <a:xfrm>
            <a:off x="681872" y="5172891"/>
            <a:ext cx="10828256" cy="461665"/>
          </a:xfrm>
          <a:prstGeom prst="rect">
            <a:avLst/>
          </a:prstGeom>
          <a:noFill/>
        </p:spPr>
        <p:txBody>
          <a:bodyPr wrap="square" rtlCol="0">
            <a:spAutoFit/>
          </a:bodyPr>
          <a:lstStyle/>
          <a:p>
            <a:pPr algn="ctr"/>
            <a:r>
              <a:rPr lang="en-GB" sz="2400" dirty="0">
                <a:solidFill>
                  <a:schemeClr val="accent3">
                    <a:lumMod val="65000"/>
                    <a:lumOff val="35000"/>
                  </a:schemeClr>
                </a:solidFill>
              </a:rPr>
              <a:t>s  a  t  p  </a:t>
            </a:r>
            <a:r>
              <a:rPr lang="en-GB" sz="2400">
                <a:solidFill>
                  <a:schemeClr val="accent3">
                    <a:lumMod val="65000"/>
                    <a:lumOff val="35000"/>
                  </a:schemeClr>
                </a:solidFill>
              </a:rPr>
              <a:t>i  </a:t>
            </a:r>
            <a:r>
              <a:rPr lang="en-GB" sz="2400" dirty="0">
                <a:solidFill>
                  <a:schemeClr val="accent3">
                    <a:lumMod val="65000"/>
                    <a:lumOff val="35000"/>
                  </a:schemeClr>
                </a:solidFill>
              </a:rPr>
              <a:t>m  f  c     CVC Words</a:t>
            </a:r>
            <a:endParaRPr lang="en-AU" sz="2400" dirty="0">
              <a:solidFill>
                <a:schemeClr val="accent3">
                  <a:lumMod val="65000"/>
                  <a:lumOff val="35000"/>
                </a:schemeClr>
              </a:solidFill>
            </a:endParaRPr>
          </a:p>
        </p:txBody>
      </p:sp>
    </p:spTree>
    <p:extLst>
      <p:ext uri="{BB962C8B-B14F-4D97-AF65-F5344CB8AC3E}">
        <p14:creationId xmlns:p14="http://schemas.microsoft.com/office/powerpoint/2010/main" val="1653859419"/>
      </p:ext>
    </p:extLst>
  </p:cSld>
  <p:clrMapOvr>
    <a:masterClrMapping/>
  </p:clrMapOvr>
  <mc:AlternateContent xmlns:mc="http://schemas.openxmlformats.org/markup-compatibility/2006" xmlns:p14="http://schemas.microsoft.com/office/powerpoint/2010/main">
    <mc:Choice Requires="p14">
      <p:transition spd="slow" p14:dur="2000" advTm="3486"/>
    </mc:Choice>
    <mc:Fallback xmlns="">
      <p:transition spd="slow" advTm="3486"/>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486893" y="2449285"/>
            <a:ext cx="3218213" cy="1959429"/>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sounds quickly.</a:t>
            </a:r>
          </a:p>
        </p:txBody>
      </p:sp>
      <p:pic>
        <p:nvPicPr>
          <p:cNvPr id="4" name="Graphic 3" descr="User outline">
            <a:extLst>
              <a:ext uri="{FF2B5EF4-FFF2-40B4-BE49-F238E27FC236}">
                <a16:creationId xmlns:a16="http://schemas.microsoft.com/office/drawing/2014/main" id="{8C52174C-849D-114F-E836-68C3FD2E05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6" name="Graphic 5" descr="Users outline">
            <a:extLst>
              <a:ext uri="{FF2B5EF4-FFF2-40B4-BE49-F238E27FC236}">
                <a16:creationId xmlns:a16="http://schemas.microsoft.com/office/drawing/2014/main" id="{A3831FA3-48F3-57BB-3C23-15799975F9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336325301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3281276"/>
            <a:ext cx="9144000" cy="2387600"/>
          </a:xfrm>
        </p:spPr>
        <p:txBody>
          <a:bodyPr>
            <a:noAutofit/>
          </a:bodyPr>
          <a:lstStyle/>
          <a:p>
            <a:r>
              <a:rPr lang="en-AU" sz="31000" dirty="0"/>
              <a:t>f</a:t>
            </a:r>
          </a:p>
        </p:txBody>
      </p:sp>
    </p:spTree>
    <p:extLst>
      <p:ext uri="{BB962C8B-B14F-4D97-AF65-F5344CB8AC3E}">
        <p14:creationId xmlns:p14="http://schemas.microsoft.com/office/powerpoint/2010/main" val="272371545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3356090"/>
            <a:ext cx="9144000" cy="2387600"/>
          </a:xfrm>
        </p:spPr>
        <p:txBody>
          <a:bodyPr>
            <a:noAutofit/>
          </a:bodyPr>
          <a:lstStyle/>
          <a:p>
            <a:r>
              <a:rPr lang="en-US" sz="31000" dirty="0"/>
              <a:t>A</a:t>
            </a:r>
            <a:endParaRPr lang="en-AU" sz="31000" dirty="0"/>
          </a:p>
        </p:txBody>
      </p:sp>
    </p:spTree>
    <p:extLst>
      <p:ext uri="{BB962C8B-B14F-4D97-AF65-F5344CB8AC3E}">
        <p14:creationId xmlns:p14="http://schemas.microsoft.com/office/powerpoint/2010/main" val="76841555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610937" y="2832389"/>
            <a:ext cx="9144000" cy="2387600"/>
          </a:xfrm>
        </p:spPr>
        <p:txBody>
          <a:bodyPr>
            <a:noAutofit/>
          </a:bodyPr>
          <a:lstStyle/>
          <a:p>
            <a:r>
              <a:rPr lang="en-AU" sz="31000" dirty="0"/>
              <a:t>c</a:t>
            </a:r>
          </a:p>
        </p:txBody>
      </p:sp>
    </p:spTree>
    <p:extLst>
      <p:ext uri="{BB962C8B-B14F-4D97-AF65-F5344CB8AC3E}">
        <p14:creationId xmlns:p14="http://schemas.microsoft.com/office/powerpoint/2010/main" val="219211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779568"/>
            <a:ext cx="9144000" cy="2387600"/>
          </a:xfrm>
        </p:spPr>
        <p:txBody>
          <a:bodyPr>
            <a:noAutofit/>
          </a:bodyPr>
          <a:lstStyle/>
          <a:p>
            <a:r>
              <a:rPr lang="en-AU" sz="31000" dirty="0"/>
              <a:t>it</a:t>
            </a:r>
          </a:p>
        </p:txBody>
      </p:sp>
      <p:sp>
        <p:nvSpPr>
          <p:cNvPr id="10" name="Arrow: Right 9">
            <a:extLst>
              <a:ext uri="{FF2B5EF4-FFF2-40B4-BE49-F238E27FC236}">
                <a16:creationId xmlns:a16="http://schemas.microsoft.com/office/drawing/2014/main" id="{627CCBBD-C58F-4DBD-84A8-ACF2C02DE759}"/>
              </a:ext>
            </a:extLst>
          </p:cNvPr>
          <p:cNvSpPr/>
          <p:nvPr/>
        </p:nvSpPr>
        <p:spPr>
          <a:xfrm>
            <a:off x="3737614" y="4808291"/>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56372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627563" y="3164898"/>
            <a:ext cx="9144000" cy="2387600"/>
          </a:xfrm>
        </p:spPr>
        <p:txBody>
          <a:bodyPr>
            <a:noAutofit/>
          </a:bodyPr>
          <a:lstStyle/>
          <a:p>
            <a:r>
              <a:rPr lang="en-AU" sz="31000" dirty="0"/>
              <a:t>t</a:t>
            </a:r>
          </a:p>
        </p:txBody>
      </p:sp>
    </p:spTree>
    <p:extLst>
      <p:ext uri="{BB962C8B-B14F-4D97-AF65-F5344CB8AC3E}">
        <p14:creationId xmlns:p14="http://schemas.microsoft.com/office/powerpoint/2010/main" val="72982299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438275" y="2659380"/>
            <a:ext cx="9144000" cy="2387600"/>
          </a:xfrm>
        </p:spPr>
        <p:txBody>
          <a:bodyPr>
            <a:noAutofit/>
          </a:bodyPr>
          <a:lstStyle/>
          <a:p>
            <a:r>
              <a:rPr lang="en-AU" sz="31000" dirty="0"/>
              <a:t>s</a:t>
            </a:r>
          </a:p>
        </p:txBody>
      </p:sp>
    </p:spTree>
    <p:extLst>
      <p:ext uri="{BB962C8B-B14F-4D97-AF65-F5344CB8AC3E}">
        <p14:creationId xmlns:p14="http://schemas.microsoft.com/office/powerpoint/2010/main" val="267355932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23828"/>
            <a:ext cx="9144000" cy="2387600"/>
          </a:xfrm>
        </p:spPr>
        <p:txBody>
          <a:bodyPr>
            <a:noAutofit/>
          </a:bodyPr>
          <a:lstStyle/>
          <a:p>
            <a:r>
              <a:rPr lang="en-AU" sz="31000" dirty="0"/>
              <a:t>p</a:t>
            </a:r>
          </a:p>
        </p:txBody>
      </p:sp>
    </p:spTree>
    <p:extLst>
      <p:ext uri="{BB962C8B-B14F-4D97-AF65-F5344CB8AC3E}">
        <p14:creationId xmlns:p14="http://schemas.microsoft.com/office/powerpoint/2010/main" val="427412793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3356090"/>
            <a:ext cx="9144000" cy="2387600"/>
          </a:xfrm>
        </p:spPr>
        <p:txBody>
          <a:bodyPr>
            <a:noAutofit/>
          </a:bodyPr>
          <a:lstStyle/>
          <a:p>
            <a:r>
              <a:rPr lang="en-AU" sz="31000" dirty="0" err="1"/>
              <a:t>i</a:t>
            </a:r>
            <a:endParaRPr lang="en-AU" sz="31000" dirty="0"/>
          </a:p>
        </p:txBody>
      </p:sp>
    </p:spTree>
    <p:extLst>
      <p:ext uri="{BB962C8B-B14F-4D97-AF65-F5344CB8AC3E}">
        <p14:creationId xmlns:p14="http://schemas.microsoft.com/office/powerpoint/2010/main" val="124994042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23828"/>
            <a:ext cx="9144000" cy="2387600"/>
          </a:xfrm>
        </p:spPr>
        <p:txBody>
          <a:bodyPr>
            <a:noAutofit/>
          </a:bodyPr>
          <a:lstStyle/>
          <a:p>
            <a:r>
              <a:rPr lang="en-US" sz="31000" dirty="0"/>
              <a:t>M</a:t>
            </a:r>
            <a:endParaRPr lang="en-AU" sz="31000" dirty="0"/>
          </a:p>
        </p:txBody>
      </p:sp>
    </p:spTree>
    <p:extLst>
      <p:ext uri="{BB962C8B-B14F-4D97-AF65-F5344CB8AC3E}">
        <p14:creationId xmlns:p14="http://schemas.microsoft.com/office/powerpoint/2010/main" val="392402452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500748" y="1959428"/>
            <a:ext cx="3515096" cy="2398816"/>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words. </a:t>
            </a:r>
          </a:p>
          <a:p>
            <a:pPr algn="ctr"/>
            <a:r>
              <a:rPr lang="en-AU" sz="2800" dirty="0"/>
              <a:t>Say the sounds then read the word.</a:t>
            </a:r>
          </a:p>
        </p:txBody>
      </p:sp>
      <p:pic>
        <p:nvPicPr>
          <p:cNvPr id="3" name="Graphic 2" descr="User outline">
            <a:extLst>
              <a:ext uri="{FF2B5EF4-FFF2-40B4-BE49-F238E27FC236}">
                <a16:creationId xmlns:a16="http://schemas.microsoft.com/office/drawing/2014/main" id="{C76BA04E-A54D-80A0-6857-6BE3D6162D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4" name="Graphic 3" descr="Users outline">
            <a:extLst>
              <a:ext uri="{FF2B5EF4-FFF2-40B4-BE49-F238E27FC236}">
                <a16:creationId xmlns:a16="http://schemas.microsoft.com/office/drawing/2014/main" id="{86A11BF8-4E19-5370-0165-70CCCB81A4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5580765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13314"/>
            <a:ext cx="9144000" cy="2387600"/>
          </a:xfrm>
        </p:spPr>
        <p:txBody>
          <a:bodyPr>
            <a:noAutofit/>
          </a:bodyPr>
          <a:lstStyle/>
          <a:p>
            <a:r>
              <a:rPr lang="en-AU" sz="31000" dirty="0"/>
              <a:t>Tim</a:t>
            </a:r>
          </a:p>
        </p:txBody>
      </p:sp>
      <p:sp>
        <p:nvSpPr>
          <p:cNvPr id="10" name="Arrow: Right 9">
            <a:extLst>
              <a:ext uri="{FF2B5EF4-FFF2-40B4-BE49-F238E27FC236}">
                <a16:creationId xmlns:a16="http://schemas.microsoft.com/office/drawing/2014/main" id="{627CCBBD-C58F-4DBD-84A8-ACF2C02DE759}"/>
              </a:ext>
            </a:extLst>
          </p:cNvPr>
          <p:cNvSpPr/>
          <p:nvPr/>
        </p:nvSpPr>
        <p:spPr>
          <a:xfrm>
            <a:off x="3596641" y="4769004"/>
            <a:ext cx="5470848"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59122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580216"/>
            <a:ext cx="9144000" cy="2387600"/>
          </a:xfrm>
        </p:spPr>
        <p:txBody>
          <a:bodyPr>
            <a:noAutofit/>
          </a:bodyPr>
          <a:lstStyle/>
          <a:p>
            <a:r>
              <a:rPr lang="en-AU" sz="31000" dirty="0"/>
              <a:t>Pam</a:t>
            </a:r>
          </a:p>
        </p:txBody>
      </p:sp>
      <p:sp>
        <p:nvSpPr>
          <p:cNvPr id="10" name="Arrow: Right 9">
            <a:extLst>
              <a:ext uri="{FF2B5EF4-FFF2-40B4-BE49-F238E27FC236}">
                <a16:creationId xmlns:a16="http://schemas.microsoft.com/office/drawing/2014/main" id="{627CCBBD-C58F-4DBD-84A8-ACF2C02DE759}"/>
              </a:ext>
            </a:extLst>
          </p:cNvPr>
          <p:cNvSpPr/>
          <p:nvPr/>
        </p:nvSpPr>
        <p:spPr>
          <a:xfrm>
            <a:off x="2203270" y="4608939"/>
            <a:ext cx="7925324"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20253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71502"/>
            <a:ext cx="9144000" cy="2387600"/>
          </a:xfrm>
        </p:spPr>
        <p:txBody>
          <a:bodyPr>
            <a:noAutofit/>
          </a:bodyPr>
          <a:lstStyle/>
          <a:p>
            <a:r>
              <a:rPr lang="en-AU" sz="31000" dirty="0"/>
              <a:t>sat</a:t>
            </a:r>
          </a:p>
        </p:txBody>
      </p:sp>
      <p:sp>
        <p:nvSpPr>
          <p:cNvPr id="10" name="Arrow: Right 9">
            <a:extLst>
              <a:ext uri="{FF2B5EF4-FFF2-40B4-BE49-F238E27FC236}">
                <a16:creationId xmlns:a16="http://schemas.microsoft.com/office/drawing/2014/main" id="{627CCBBD-C58F-4DBD-84A8-ACF2C02DE759}"/>
              </a:ext>
            </a:extLst>
          </p:cNvPr>
          <p:cNvSpPr/>
          <p:nvPr/>
        </p:nvSpPr>
        <p:spPr>
          <a:xfrm>
            <a:off x="3397940" y="4700225"/>
            <a:ext cx="5396120"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6896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191491" y="2713066"/>
            <a:ext cx="9144000" cy="2387600"/>
          </a:xfrm>
        </p:spPr>
        <p:txBody>
          <a:bodyPr>
            <a:noAutofit/>
          </a:bodyPr>
          <a:lstStyle/>
          <a:p>
            <a:r>
              <a:rPr lang="en-AU" sz="31000" dirty="0"/>
              <a:t>pat</a:t>
            </a:r>
          </a:p>
        </p:txBody>
      </p:sp>
      <p:sp>
        <p:nvSpPr>
          <p:cNvPr id="10" name="Arrow: Right 9">
            <a:extLst>
              <a:ext uri="{FF2B5EF4-FFF2-40B4-BE49-F238E27FC236}">
                <a16:creationId xmlns:a16="http://schemas.microsoft.com/office/drawing/2014/main" id="{627CCBBD-C58F-4DBD-84A8-ACF2C02DE759}"/>
              </a:ext>
            </a:extLst>
          </p:cNvPr>
          <p:cNvSpPr/>
          <p:nvPr/>
        </p:nvSpPr>
        <p:spPr>
          <a:xfrm>
            <a:off x="2671763" y="4901161"/>
            <a:ext cx="6443662"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83621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71502"/>
            <a:ext cx="9144000" cy="2387600"/>
          </a:xfrm>
        </p:spPr>
        <p:txBody>
          <a:bodyPr>
            <a:noAutofit/>
          </a:bodyPr>
          <a:lstStyle/>
          <a:p>
            <a:r>
              <a:rPr lang="en-AU" sz="31000" dirty="0"/>
              <a:t>sit</a:t>
            </a:r>
          </a:p>
        </p:txBody>
      </p:sp>
      <p:sp>
        <p:nvSpPr>
          <p:cNvPr id="10" name="Arrow: Right 9">
            <a:extLst>
              <a:ext uri="{FF2B5EF4-FFF2-40B4-BE49-F238E27FC236}">
                <a16:creationId xmlns:a16="http://schemas.microsoft.com/office/drawing/2014/main" id="{627CCBBD-C58F-4DBD-84A8-ACF2C02DE759}"/>
              </a:ext>
            </a:extLst>
          </p:cNvPr>
          <p:cNvSpPr/>
          <p:nvPr/>
        </p:nvSpPr>
        <p:spPr>
          <a:xfrm>
            <a:off x="3971518" y="483550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10662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406323" y="2648840"/>
            <a:ext cx="9144000" cy="2387600"/>
          </a:xfrm>
        </p:spPr>
        <p:txBody>
          <a:bodyPr>
            <a:noAutofit/>
          </a:bodyPr>
          <a:lstStyle/>
          <a:p>
            <a:r>
              <a:rPr lang="en-US" sz="31000" dirty="0"/>
              <a:t>a</a:t>
            </a:r>
            <a:r>
              <a:rPr lang="en-AU" sz="31000" dirty="0"/>
              <a:t>t</a:t>
            </a:r>
          </a:p>
        </p:txBody>
      </p:sp>
      <p:sp>
        <p:nvSpPr>
          <p:cNvPr id="10" name="Arrow: Right 9">
            <a:extLst>
              <a:ext uri="{FF2B5EF4-FFF2-40B4-BE49-F238E27FC236}">
                <a16:creationId xmlns:a16="http://schemas.microsoft.com/office/drawing/2014/main" id="{627CCBBD-C58F-4DBD-84A8-ACF2C02DE759}"/>
              </a:ext>
            </a:extLst>
          </p:cNvPr>
          <p:cNvSpPr/>
          <p:nvPr/>
        </p:nvSpPr>
        <p:spPr>
          <a:xfrm>
            <a:off x="4129088" y="4677563"/>
            <a:ext cx="3957638"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413474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46565"/>
            <a:ext cx="9144000" cy="2387600"/>
          </a:xfrm>
        </p:spPr>
        <p:txBody>
          <a:bodyPr>
            <a:noAutofit/>
          </a:bodyPr>
          <a:lstStyle/>
          <a:p>
            <a:r>
              <a:rPr lang="en-AU" sz="31000" dirty="0"/>
              <a:t>it</a:t>
            </a:r>
          </a:p>
        </p:txBody>
      </p:sp>
      <p:sp>
        <p:nvSpPr>
          <p:cNvPr id="10" name="Arrow: Right 9">
            <a:extLst>
              <a:ext uri="{FF2B5EF4-FFF2-40B4-BE49-F238E27FC236}">
                <a16:creationId xmlns:a16="http://schemas.microsoft.com/office/drawing/2014/main" id="{627CCBBD-C58F-4DBD-84A8-ACF2C02DE759}"/>
              </a:ext>
            </a:extLst>
          </p:cNvPr>
          <p:cNvSpPr/>
          <p:nvPr/>
        </p:nvSpPr>
        <p:spPr>
          <a:xfrm>
            <a:off x="4714875" y="4675288"/>
            <a:ext cx="3128963"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86169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971550" y="2521874"/>
            <a:ext cx="10186988" cy="2387600"/>
          </a:xfrm>
        </p:spPr>
        <p:txBody>
          <a:bodyPr>
            <a:noAutofit/>
          </a:bodyPr>
          <a:lstStyle/>
          <a:p>
            <a:r>
              <a:rPr lang="en-US" sz="31000" dirty="0"/>
              <a:t>m</a:t>
            </a:r>
            <a:r>
              <a:rPr lang="en-AU" sz="31000" dirty="0"/>
              <a:t>ap</a:t>
            </a:r>
          </a:p>
        </p:txBody>
      </p:sp>
      <p:sp>
        <p:nvSpPr>
          <p:cNvPr id="10" name="Arrow: Right 9">
            <a:extLst>
              <a:ext uri="{FF2B5EF4-FFF2-40B4-BE49-F238E27FC236}">
                <a16:creationId xmlns:a16="http://schemas.microsoft.com/office/drawing/2014/main" id="{627CCBBD-C58F-4DBD-84A8-ACF2C02DE759}"/>
              </a:ext>
            </a:extLst>
          </p:cNvPr>
          <p:cNvSpPr/>
          <p:nvPr/>
        </p:nvSpPr>
        <p:spPr>
          <a:xfrm>
            <a:off x="1528763" y="4909474"/>
            <a:ext cx="8786811"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03941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538499"/>
            <a:ext cx="9144000" cy="2387600"/>
          </a:xfrm>
        </p:spPr>
        <p:txBody>
          <a:bodyPr>
            <a:noAutofit/>
          </a:bodyPr>
          <a:lstStyle/>
          <a:p>
            <a:r>
              <a:rPr lang="en-AU" sz="31000" dirty="0"/>
              <a:t>sip</a:t>
            </a:r>
          </a:p>
        </p:txBody>
      </p:sp>
      <p:sp>
        <p:nvSpPr>
          <p:cNvPr id="10" name="Arrow: Right 9">
            <a:extLst>
              <a:ext uri="{FF2B5EF4-FFF2-40B4-BE49-F238E27FC236}">
                <a16:creationId xmlns:a16="http://schemas.microsoft.com/office/drawing/2014/main" id="{627CCBBD-C58F-4DBD-84A8-ACF2C02DE759}"/>
              </a:ext>
            </a:extLst>
          </p:cNvPr>
          <p:cNvSpPr/>
          <p:nvPr/>
        </p:nvSpPr>
        <p:spPr>
          <a:xfrm>
            <a:off x="3538537" y="5052675"/>
            <a:ext cx="5114926"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40254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46565"/>
            <a:ext cx="9144000" cy="2387600"/>
          </a:xfrm>
        </p:spPr>
        <p:txBody>
          <a:bodyPr>
            <a:noAutofit/>
          </a:bodyPr>
          <a:lstStyle/>
          <a:p>
            <a:r>
              <a:rPr lang="en-US" sz="31000" dirty="0"/>
              <a:t>Sam</a:t>
            </a:r>
            <a:endParaRPr lang="en-AU" sz="31000" dirty="0"/>
          </a:p>
        </p:txBody>
      </p:sp>
      <p:sp>
        <p:nvSpPr>
          <p:cNvPr id="10" name="Arrow: Right 9">
            <a:extLst>
              <a:ext uri="{FF2B5EF4-FFF2-40B4-BE49-F238E27FC236}">
                <a16:creationId xmlns:a16="http://schemas.microsoft.com/office/drawing/2014/main" id="{627CCBBD-C58F-4DBD-84A8-ACF2C02DE759}"/>
              </a:ext>
            </a:extLst>
          </p:cNvPr>
          <p:cNvSpPr/>
          <p:nvPr/>
        </p:nvSpPr>
        <p:spPr>
          <a:xfrm>
            <a:off x="2114550" y="4675288"/>
            <a:ext cx="8186737"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25442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779568"/>
            <a:ext cx="9144000" cy="2387600"/>
          </a:xfrm>
        </p:spPr>
        <p:txBody>
          <a:bodyPr>
            <a:noAutofit/>
          </a:bodyPr>
          <a:lstStyle/>
          <a:p>
            <a:r>
              <a:rPr lang="en-US" sz="31000" dirty="0"/>
              <a:t>tap</a:t>
            </a:r>
            <a:endParaRPr lang="en-AU" sz="31000" dirty="0"/>
          </a:p>
        </p:txBody>
      </p:sp>
      <p:sp>
        <p:nvSpPr>
          <p:cNvPr id="10" name="Arrow: Right 9">
            <a:extLst>
              <a:ext uri="{FF2B5EF4-FFF2-40B4-BE49-F238E27FC236}">
                <a16:creationId xmlns:a16="http://schemas.microsoft.com/office/drawing/2014/main" id="{627CCBBD-C58F-4DBD-84A8-ACF2C02DE759}"/>
              </a:ext>
            </a:extLst>
          </p:cNvPr>
          <p:cNvSpPr/>
          <p:nvPr/>
        </p:nvSpPr>
        <p:spPr>
          <a:xfrm>
            <a:off x="3000375" y="4951166"/>
            <a:ext cx="6343649"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60340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500747" y="1959427"/>
            <a:ext cx="4168239" cy="277882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a word. </a:t>
            </a:r>
          </a:p>
          <a:p>
            <a:pPr algn="ctr"/>
            <a:r>
              <a:rPr lang="en-AU" sz="2800" dirty="0"/>
              <a:t>Say the sounds then read the word. </a:t>
            </a:r>
          </a:p>
          <a:p>
            <a:pPr algn="ctr"/>
            <a:r>
              <a:rPr lang="en-AU" sz="2800" dirty="0"/>
              <a:t>Then I will ask you what it means. </a:t>
            </a:r>
          </a:p>
        </p:txBody>
      </p:sp>
      <p:pic>
        <p:nvPicPr>
          <p:cNvPr id="3" name="Graphic 2" descr="User outline">
            <a:extLst>
              <a:ext uri="{FF2B5EF4-FFF2-40B4-BE49-F238E27FC236}">
                <a16:creationId xmlns:a16="http://schemas.microsoft.com/office/drawing/2014/main" id="{ACE86A3E-8477-F043-5510-253D03822D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4" name="Graphic 3" descr="Users outline">
            <a:extLst>
              <a:ext uri="{FF2B5EF4-FFF2-40B4-BE49-F238E27FC236}">
                <a16:creationId xmlns:a16="http://schemas.microsoft.com/office/drawing/2014/main" id="{CCD41AAD-3900-E0E5-652B-09074E47D7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92529778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300288"/>
            <a:ext cx="9748838" cy="2625811"/>
          </a:xfrm>
        </p:spPr>
        <p:txBody>
          <a:bodyPr>
            <a:noAutofit/>
          </a:bodyPr>
          <a:lstStyle/>
          <a:p>
            <a:r>
              <a:rPr lang="en-US" sz="31000" dirty="0"/>
              <a:t>tip</a:t>
            </a:r>
            <a:endParaRPr lang="en-AU" sz="31000" dirty="0"/>
          </a:p>
        </p:txBody>
      </p:sp>
      <p:sp>
        <p:nvSpPr>
          <p:cNvPr id="10" name="Arrow: Right 9">
            <a:extLst>
              <a:ext uri="{FF2B5EF4-FFF2-40B4-BE49-F238E27FC236}">
                <a16:creationId xmlns:a16="http://schemas.microsoft.com/office/drawing/2014/main" id="{627CCBBD-C58F-4DBD-84A8-ACF2C02DE759}"/>
              </a:ext>
            </a:extLst>
          </p:cNvPr>
          <p:cNvSpPr/>
          <p:nvPr/>
        </p:nvSpPr>
        <p:spPr>
          <a:xfrm>
            <a:off x="3719513" y="4676068"/>
            <a:ext cx="5357812" cy="7286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76066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65717" y="685800"/>
            <a:ext cx="3805307" cy="3020462"/>
          </a:xfrm>
          <a:custGeom>
            <a:avLst/>
            <a:gdLst/>
            <a:ahLst/>
            <a:cxnLst/>
            <a:rect l="l" t="t" r="r" b="b"/>
            <a:pathLst>
              <a:path w="5707960" h="4530693">
                <a:moveTo>
                  <a:pt x="0" y="0"/>
                </a:moveTo>
                <a:lnTo>
                  <a:pt x="5707960" y="0"/>
                </a:lnTo>
                <a:lnTo>
                  <a:pt x="5707960" y="4530693"/>
                </a:lnTo>
                <a:lnTo>
                  <a:pt x="0" y="45306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sz="1200"/>
          </a:p>
        </p:txBody>
      </p:sp>
      <p:sp>
        <p:nvSpPr>
          <p:cNvPr id="3" name="Freeform 3"/>
          <p:cNvSpPr/>
          <p:nvPr/>
        </p:nvSpPr>
        <p:spPr>
          <a:xfrm>
            <a:off x="5600966" y="1289050"/>
            <a:ext cx="5602461" cy="4573009"/>
          </a:xfrm>
          <a:custGeom>
            <a:avLst/>
            <a:gdLst/>
            <a:ahLst/>
            <a:cxnLst/>
            <a:rect l="l" t="t" r="r" b="b"/>
            <a:pathLst>
              <a:path w="8403692" h="6859514">
                <a:moveTo>
                  <a:pt x="0" y="0"/>
                </a:moveTo>
                <a:lnTo>
                  <a:pt x="8403692" y="0"/>
                </a:lnTo>
                <a:lnTo>
                  <a:pt x="8403692" y="6859514"/>
                </a:lnTo>
                <a:lnTo>
                  <a:pt x="0" y="68595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sz="1200"/>
          </a:p>
        </p:txBody>
      </p:sp>
      <p:sp>
        <p:nvSpPr>
          <p:cNvPr id="4" name="Freeform 4"/>
          <p:cNvSpPr/>
          <p:nvPr/>
        </p:nvSpPr>
        <p:spPr>
          <a:xfrm>
            <a:off x="2206625" y="3682339"/>
            <a:ext cx="2743200" cy="27432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sz="1200"/>
          </a:p>
        </p:txBody>
      </p:sp>
      <p:sp>
        <p:nvSpPr>
          <p:cNvPr id="5" name="Freeform 5"/>
          <p:cNvSpPr/>
          <p:nvPr/>
        </p:nvSpPr>
        <p:spPr>
          <a:xfrm>
            <a:off x="5497623" y="3176934"/>
            <a:ext cx="1196755" cy="504133"/>
          </a:xfrm>
          <a:custGeom>
            <a:avLst/>
            <a:gdLst/>
            <a:ahLst/>
            <a:cxnLst/>
            <a:rect l="l" t="t" r="r" b="b"/>
            <a:pathLst>
              <a:path w="1795132" h="756199">
                <a:moveTo>
                  <a:pt x="0" y="0"/>
                </a:moveTo>
                <a:lnTo>
                  <a:pt x="1795132" y="0"/>
                </a:lnTo>
                <a:lnTo>
                  <a:pt x="1795132" y="756200"/>
                </a:lnTo>
                <a:lnTo>
                  <a:pt x="0" y="7562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sz="1200"/>
          </a:p>
        </p:txBody>
      </p:sp>
      <p:sp>
        <p:nvSpPr>
          <p:cNvPr id="6" name="Freeform 6"/>
          <p:cNvSpPr/>
          <p:nvPr/>
        </p:nvSpPr>
        <p:spPr>
          <a:xfrm>
            <a:off x="1162050" y="6172200"/>
            <a:ext cx="938430" cy="395313"/>
          </a:xfrm>
          <a:custGeom>
            <a:avLst/>
            <a:gdLst/>
            <a:ahLst/>
            <a:cxnLst/>
            <a:rect l="l" t="t" r="r" b="b"/>
            <a:pathLst>
              <a:path w="1407645" h="592970">
                <a:moveTo>
                  <a:pt x="0" y="0"/>
                </a:moveTo>
                <a:lnTo>
                  <a:pt x="1407645" y="0"/>
                </a:lnTo>
                <a:lnTo>
                  <a:pt x="1407645" y="592970"/>
                </a:lnTo>
                <a:lnTo>
                  <a:pt x="0" y="5929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sz="120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TRICKY words. </a:t>
            </a:r>
          </a:p>
          <a:p>
            <a:pPr algn="ctr"/>
            <a:r>
              <a:rPr lang="en-AU" sz="2800" dirty="0"/>
              <a:t>I will help you with the tricky part. </a:t>
            </a:r>
          </a:p>
        </p:txBody>
      </p:sp>
      <p:pic>
        <p:nvPicPr>
          <p:cNvPr id="8" name="Graphic 7" descr="Users outline">
            <a:extLst>
              <a:ext uri="{FF2B5EF4-FFF2-40B4-BE49-F238E27FC236}">
                <a16:creationId xmlns:a16="http://schemas.microsoft.com/office/drawing/2014/main" id="{DC51FC6A-E90D-C484-D979-B4BDAE87D5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633075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322368"/>
            <a:ext cx="9144000" cy="2387600"/>
          </a:xfrm>
        </p:spPr>
        <p:txBody>
          <a:bodyPr>
            <a:noAutofit/>
          </a:bodyPr>
          <a:lstStyle/>
          <a:p>
            <a:r>
              <a:rPr lang="en-AU" sz="31000" dirty="0"/>
              <a:t>sap</a:t>
            </a:r>
          </a:p>
        </p:txBody>
      </p:sp>
      <p:sp>
        <p:nvSpPr>
          <p:cNvPr id="10" name="Arrow: Right 9">
            <a:extLst>
              <a:ext uri="{FF2B5EF4-FFF2-40B4-BE49-F238E27FC236}">
                <a16:creationId xmlns:a16="http://schemas.microsoft.com/office/drawing/2014/main" id="{627CCBBD-C58F-4DBD-84A8-ACF2C02DE759}"/>
              </a:ext>
            </a:extLst>
          </p:cNvPr>
          <p:cNvSpPr/>
          <p:nvPr/>
        </p:nvSpPr>
        <p:spPr>
          <a:xfrm>
            <a:off x="2856411" y="4885381"/>
            <a:ext cx="6252641"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8326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14612"/>
            <a:ext cx="9144000" cy="2387600"/>
          </a:xfrm>
        </p:spPr>
        <p:txBody>
          <a:bodyPr>
            <a:noAutofit/>
          </a:bodyPr>
          <a:lstStyle/>
          <a:p>
            <a:r>
              <a:rPr lang="en-AU" sz="31000" dirty="0"/>
              <a:t>I</a:t>
            </a:r>
          </a:p>
        </p:txBody>
      </p:sp>
      <p:sp>
        <p:nvSpPr>
          <p:cNvPr id="10" name="Arrow: Right 9">
            <a:extLst>
              <a:ext uri="{FF2B5EF4-FFF2-40B4-BE49-F238E27FC236}">
                <a16:creationId xmlns:a16="http://schemas.microsoft.com/office/drawing/2014/main" id="{627CCBBD-C58F-4DBD-84A8-ACF2C02DE759}"/>
              </a:ext>
            </a:extLst>
          </p:cNvPr>
          <p:cNvSpPr/>
          <p:nvPr/>
        </p:nvSpPr>
        <p:spPr>
          <a:xfrm>
            <a:off x="3935669" y="4502150"/>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417034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813665"/>
            <a:ext cx="9144000" cy="2387600"/>
          </a:xfrm>
        </p:spPr>
        <p:txBody>
          <a:bodyPr>
            <a:noAutofit/>
          </a:bodyPr>
          <a:lstStyle/>
          <a:p>
            <a:r>
              <a:rPr lang="en-AU" sz="31000" dirty="0"/>
              <a:t>as</a:t>
            </a:r>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42702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800350"/>
            <a:ext cx="9144000" cy="2387600"/>
          </a:xfrm>
        </p:spPr>
        <p:txBody>
          <a:bodyPr>
            <a:noAutofit/>
          </a:bodyPr>
          <a:lstStyle/>
          <a:p>
            <a:r>
              <a:rPr lang="en-AU" sz="31000" u="sng" dirty="0"/>
              <a:t>th</a:t>
            </a:r>
            <a:r>
              <a:rPr lang="en-AU" sz="31000" dirty="0"/>
              <a:t>e</a:t>
            </a:r>
          </a:p>
        </p:txBody>
      </p:sp>
      <p:sp>
        <p:nvSpPr>
          <p:cNvPr id="10" name="Arrow: Right 9">
            <a:extLst>
              <a:ext uri="{FF2B5EF4-FFF2-40B4-BE49-F238E27FC236}">
                <a16:creationId xmlns:a16="http://schemas.microsoft.com/office/drawing/2014/main" id="{627CCBBD-C58F-4DBD-84A8-ACF2C02DE759}"/>
              </a:ext>
            </a:extLst>
          </p:cNvPr>
          <p:cNvSpPr/>
          <p:nvPr/>
        </p:nvSpPr>
        <p:spPr>
          <a:xfrm>
            <a:off x="4012685" y="5627984"/>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67602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48938"/>
            <a:ext cx="9144000" cy="2387600"/>
          </a:xfrm>
        </p:spPr>
        <p:txBody>
          <a:bodyPr>
            <a:noAutofit/>
          </a:bodyPr>
          <a:lstStyle/>
          <a:p>
            <a:r>
              <a:rPr lang="en-AU" sz="31000" dirty="0"/>
              <a:t>my</a:t>
            </a:r>
          </a:p>
        </p:txBody>
      </p:sp>
      <p:sp>
        <p:nvSpPr>
          <p:cNvPr id="10" name="Arrow: Right 9">
            <a:extLst>
              <a:ext uri="{FF2B5EF4-FFF2-40B4-BE49-F238E27FC236}">
                <a16:creationId xmlns:a16="http://schemas.microsoft.com/office/drawing/2014/main" id="{627CCBBD-C58F-4DBD-84A8-ACF2C02DE759}"/>
              </a:ext>
            </a:extLst>
          </p:cNvPr>
          <p:cNvSpPr/>
          <p:nvPr/>
        </p:nvSpPr>
        <p:spPr>
          <a:xfrm>
            <a:off x="4021395" y="549735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426288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00325"/>
            <a:ext cx="9144000" cy="2387600"/>
          </a:xfrm>
        </p:spPr>
        <p:txBody>
          <a:bodyPr>
            <a:noAutofit/>
          </a:bodyPr>
          <a:lstStyle/>
          <a:p>
            <a:r>
              <a:rPr lang="en-AU" sz="31000" dirty="0"/>
              <a:t>As</a:t>
            </a:r>
          </a:p>
        </p:txBody>
      </p:sp>
      <p:sp>
        <p:nvSpPr>
          <p:cNvPr id="10" name="Arrow: Right 9">
            <a:extLst>
              <a:ext uri="{FF2B5EF4-FFF2-40B4-BE49-F238E27FC236}">
                <a16:creationId xmlns:a16="http://schemas.microsoft.com/office/drawing/2014/main" id="{627CCBBD-C58F-4DBD-84A8-ACF2C02DE759}"/>
              </a:ext>
            </a:extLst>
          </p:cNvPr>
          <p:cNvSpPr/>
          <p:nvPr/>
        </p:nvSpPr>
        <p:spPr>
          <a:xfrm>
            <a:off x="3647767" y="498792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99595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754630"/>
            <a:ext cx="9144000" cy="2387600"/>
          </a:xfrm>
        </p:spPr>
        <p:txBody>
          <a:bodyPr>
            <a:noAutofit/>
          </a:bodyPr>
          <a:lstStyle/>
          <a:p>
            <a:r>
              <a:rPr lang="en-AU" sz="31000" dirty="0"/>
              <a:t>is</a:t>
            </a:r>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51003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377437"/>
            <a:ext cx="9144000" cy="2387600"/>
          </a:xfrm>
        </p:spPr>
        <p:txBody>
          <a:bodyPr>
            <a:noAutofit/>
          </a:bodyPr>
          <a:lstStyle/>
          <a:p>
            <a:r>
              <a:rPr lang="en-AU" sz="31000" dirty="0"/>
              <a:t>My</a:t>
            </a:r>
          </a:p>
        </p:txBody>
      </p:sp>
      <p:sp>
        <p:nvSpPr>
          <p:cNvPr id="10" name="Arrow: Right 9">
            <a:extLst>
              <a:ext uri="{FF2B5EF4-FFF2-40B4-BE49-F238E27FC236}">
                <a16:creationId xmlns:a16="http://schemas.microsoft.com/office/drawing/2014/main" id="{627CCBBD-C58F-4DBD-84A8-ACF2C02DE759}"/>
              </a:ext>
            </a:extLst>
          </p:cNvPr>
          <p:cNvSpPr/>
          <p:nvPr/>
        </p:nvSpPr>
        <p:spPr>
          <a:xfrm>
            <a:off x="3647767" y="4991034"/>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13089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write a sentence. </a:t>
            </a:r>
          </a:p>
          <a:p>
            <a:pPr algn="ctr"/>
            <a:r>
              <a:rPr lang="en-AU" sz="2800" dirty="0"/>
              <a:t>I will say the sentence, first you listen. </a:t>
            </a:r>
          </a:p>
          <a:p>
            <a:pPr algn="ctr"/>
            <a:r>
              <a:rPr lang="en-AU" sz="2800" dirty="0"/>
              <a:t>Then I will say each word and you will write each word.</a:t>
            </a:r>
          </a:p>
        </p:txBody>
      </p:sp>
      <p:pic>
        <p:nvPicPr>
          <p:cNvPr id="5" name="Graphic 4" descr="Document outline">
            <a:extLst>
              <a:ext uri="{FF2B5EF4-FFF2-40B4-BE49-F238E27FC236}">
                <a16:creationId xmlns:a16="http://schemas.microsoft.com/office/drawing/2014/main" id="{B89E3763-FD07-3778-08B2-67D9D83D24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0785" y="4892634"/>
            <a:ext cx="1700150" cy="1700150"/>
          </a:xfrm>
          <a:prstGeom prst="rect">
            <a:avLst/>
          </a:prstGeom>
        </p:spPr>
      </p:pic>
      <p:pic>
        <p:nvPicPr>
          <p:cNvPr id="6" name="Graphic 5" descr="User outline">
            <a:extLst>
              <a:ext uri="{FF2B5EF4-FFF2-40B4-BE49-F238E27FC236}">
                <a16:creationId xmlns:a16="http://schemas.microsoft.com/office/drawing/2014/main" id="{EAAC81AF-B248-CCA9-8E5A-095977DEF9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78935" y="166254"/>
            <a:ext cx="914400" cy="914400"/>
          </a:xfrm>
          <a:prstGeom prst="rect">
            <a:avLst/>
          </a:prstGeom>
        </p:spPr>
      </p:pic>
    </p:spTree>
    <p:extLst>
      <p:ext uri="{BB962C8B-B14F-4D97-AF65-F5344CB8AC3E}">
        <p14:creationId xmlns:p14="http://schemas.microsoft.com/office/powerpoint/2010/main" val="230992630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Fireworks outline">
            <a:extLst>
              <a:ext uri="{FF2B5EF4-FFF2-40B4-BE49-F238E27FC236}">
                <a16:creationId xmlns:a16="http://schemas.microsoft.com/office/drawing/2014/main" id="{4D7E354C-0237-69F6-FABB-23C850EA19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1833" y="2086097"/>
            <a:ext cx="2685803" cy="2685803"/>
          </a:xfrm>
          <a:prstGeom prst="rect">
            <a:avLst/>
          </a:prstGeom>
        </p:spPr>
      </p:pic>
      <p:sp>
        <p:nvSpPr>
          <p:cNvPr id="4" name="Speech Bubble: Rectangle with Corners Rounded 3">
            <a:extLst>
              <a:ext uri="{FF2B5EF4-FFF2-40B4-BE49-F238E27FC236}">
                <a16:creationId xmlns:a16="http://schemas.microsoft.com/office/drawing/2014/main" id="{6735AAC9-47A9-31E4-E620-FD9BFC38FB4D}"/>
              </a:ext>
            </a:extLst>
          </p:cNvPr>
          <p:cNvSpPr/>
          <p:nvPr/>
        </p:nvSpPr>
        <p:spPr>
          <a:xfrm>
            <a:off x="5474525" y="1962396"/>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We did it! Great work in your daily review. Let’s have a movement break.  </a:t>
            </a:r>
          </a:p>
        </p:txBody>
      </p:sp>
    </p:spTree>
    <p:extLst>
      <p:ext uri="{BB962C8B-B14F-4D97-AF65-F5344CB8AC3E}">
        <p14:creationId xmlns:p14="http://schemas.microsoft.com/office/powerpoint/2010/main" val="9763744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94C3EB-0BF9-3D3B-461A-37B5D4C3B0CB}"/>
              </a:ext>
            </a:extLst>
          </p:cNvPr>
          <p:cNvSpPr/>
          <p:nvPr/>
        </p:nvSpPr>
        <p:spPr>
          <a:xfrm>
            <a:off x="-1" y="2835479"/>
            <a:ext cx="12192001" cy="210563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A4AC414A-BC66-4C6A-ACEB-60ADB2FBF3EF}"/>
              </a:ext>
            </a:extLst>
          </p:cNvPr>
          <p:cNvSpPr>
            <a:spLocks noGrp="1"/>
          </p:cNvSpPr>
          <p:nvPr>
            <p:ph idx="1"/>
          </p:nvPr>
        </p:nvSpPr>
        <p:spPr>
          <a:xfrm>
            <a:off x="838200" y="1783680"/>
            <a:ext cx="10515600" cy="4351338"/>
          </a:xfrm>
        </p:spPr>
        <p:txBody>
          <a:bodyPr/>
          <a:lstStyle/>
          <a:p>
            <a:pPr marL="0" indent="0" algn="ctr">
              <a:buNone/>
            </a:pPr>
            <a:endParaRPr lang="en-AU" sz="1800" i="1">
              <a:solidFill>
                <a:srgbClr val="002060"/>
              </a:solidFill>
              <a:effectLst/>
              <a:latin typeface="Arial" panose="020B0604020202020204" pitchFamily="34" charset="0"/>
              <a:ea typeface="Calibri" panose="020F0502020204030204" pitchFamily="34" charset="0"/>
            </a:endParaRPr>
          </a:p>
          <a:p>
            <a:pPr marL="0" indent="0" algn="ctr">
              <a:buNone/>
            </a:pPr>
            <a:endParaRPr lang="en-AU" sz="1800" i="1">
              <a:solidFill>
                <a:srgbClr val="002060"/>
              </a:solidFill>
              <a:latin typeface="Arial" panose="020B0604020202020204" pitchFamily="34" charset="0"/>
              <a:ea typeface="Calibri" panose="020F0502020204030204" pitchFamily="34" charset="0"/>
            </a:endParaRPr>
          </a:p>
          <a:p>
            <a:pPr marL="0" indent="0" algn="ctr">
              <a:buNone/>
            </a:pPr>
            <a:endParaRPr lang="en-AU" sz="1800" i="1">
              <a:solidFill>
                <a:srgbClr val="002060"/>
              </a:solidFill>
              <a:effectLst/>
              <a:latin typeface="Arial" panose="020B0604020202020204" pitchFamily="34" charset="0"/>
              <a:ea typeface="Calibri" panose="020F0502020204030204" pitchFamily="34" charset="0"/>
            </a:endParaRPr>
          </a:p>
          <a:p>
            <a:pPr marL="0" indent="0" algn="ctr">
              <a:buNone/>
            </a:pPr>
            <a:endParaRPr lang="en-AU" sz="1800" i="1">
              <a:solidFill>
                <a:srgbClr val="002060"/>
              </a:solidFill>
              <a:latin typeface="Arial" panose="020B0604020202020204" pitchFamily="34" charset="0"/>
              <a:ea typeface="Calibri" panose="020F0502020204030204" pitchFamily="34" charset="0"/>
            </a:endParaRPr>
          </a:p>
          <a:p>
            <a:pPr marL="0" indent="0" algn="ctr">
              <a:buNone/>
            </a:pPr>
            <a:r>
              <a:rPr lang="en-AU" sz="1800" i="1">
                <a:solidFill>
                  <a:srgbClr val="002060"/>
                </a:solidFill>
                <a:effectLst/>
                <a:latin typeface="Arial" panose="020B0604020202020204" pitchFamily="34" charset="0"/>
                <a:ea typeface="Calibri" panose="020F0502020204030204" pitchFamily="34" charset="0"/>
              </a:rPr>
              <a:t>SPELD NSW © Unless otherwise stated, this publication and all materials contained in it is owned and controlled by SPELD NSW. All rights are reserved. This publication may be used, shared, printed or photocopied in the form that they have been provided to you by SPELD NSW for educational purposes only. Please contact us if you want to make any commercial use of the publication or any of the materials contained in it. </a:t>
            </a:r>
            <a:endParaRPr lang="en-AU" sz="1800">
              <a:solidFill>
                <a:srgbClr val="002060"/>
              </a:solidFill>
              <a:effectLst/>
              <a:latin typeface="Arial" panose="020B0604020202020204" pitchFamily="34" charset="0"/>
              <a:ea typeface="Calibri" panose="020F0502020204030204" pitchFamily="34" charset="0"/>
            </a:endParaRPr>
          </a:p>
          <a:p>
            <a:pPr marL="0" indent="0">
              <a:buNone/>
            </a:pPr>
            <a:endParaRPr lang="en-AU">
              <a:solidFill>
                <a:srgbClr val="002060"/>
              </a:solidFill>
            </a:endParaRPr>
          </a:p>
        </p:txBody>
      </p:sp>
    </p:spTree>
    <p:extLst>
      <p:ext uri="{BB962C8B-B14F-4D97-AF65-F5344CB8AC3E}">
        <p14:creationId xmlns:p14="http://schemas.microsoft.com/office/powerpoint/2010/main" val="1263711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440873" y="2813665"/>
            <a:ext cx="9144000" cy="2387600"/>
          </a:xfrm>
        </p:spPr>
        <p:txBody>
          <a:bodyPr>
            <a:noAutofit/>
          </a:bodyPr>
          <a:lstStyle/>
          <a:p>
            <a:r>
              <a:rPr lang="en-AU" sz="31000" dirty="0"/>
              <a:t>mat</a:t>
            </a:r>
          </a:p>
        </p:txBody>
      </p:sp>
      <p:sp>
        <p:nvSpPr>
          <p:cNvPr id="10" name="Arrow: Right 9">
            <a:extLst>
              <a:ext uri="{FF2B5EF4-FFF2-40B4-BE49-F238E27FC236}">
                <a16:creationId xmlns:a16="http://schemas.microsoft.com/office/drawing/2014/main" id="{627CCBBD-C58F-4DBD-84A8-ACF2C02DE759}"/>
              </a:ext>
            </a:extLst>
          </p:cNvPr>
          <p:cNvSpPr/>
          <p:nvPr/>
        </p:nvSpPr>
        <p:spPr>
          <a:xfrm>
            <a:off x="2429691" y="4842388"/>
            <a:ext cx="7236759"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63207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13314"/>
            <a:ext cx="9144000" cy="2387600"/>
          </a:xfrm>
        </p:spPr>
        <p:txBody>
          <a:bodyPr>
            <a:noAutofit/>
          </a:bodyPr>
          <a:lstStyle/>
          <a:p>
            <a:r>
              <a:rPr lang="en-AU" sz="31000" dirty="0"/>
              <a:t>Tim</a:t>
            </a:r>
          </a:p>
        </p:txBody>
      </p:sp>
      <p:sp>
        <p:nvSpPr>
          <p:cNvPr id="10" name="Arrow: Right 9">
            <a:extLst>
              <a:ext uri="{FF2B5EF4-FFF2-40B4-BE49-F238E27FC236}">
                <a16:creationId xmlns:a16="http://schemas.microsoft.com/office/drawing/2014/main" id="{627CCBBD-C58F-4DBD-84A8-ACF2C02DE759}"/>
              </a:ext>
            </a:extLst>
          </p:cNvPr>
          <p:cNvSpPr/>
          <p:nvPr/>
        </p:nvSpPr>
        <p:spPr>
          <a:xfrm>
            <a:off x="3596641" y="4769004"/>
            <a:ext cx="5470848"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64777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FD5316A0-6F71-7ECC-FA4D-F8E7196FE6B7}"/>
              </a:ext>
            </a:extLst>
          </p:cNvPr>
          <p:cNvSpPr>
            <a:spLocks noGrp="1"/>
          </p:cNvSpPr>
          <p:nvPr>
            <p:ph type="ctrTitle"/>
          </p:nvPr>
        </p:nvSpPr>
        <p:spPr>
          <a:xfrm>
            <a:off x="3716304" y="2624865"/>
            <a:ext cx="8140151" cy="1151505"/>
          </a:xfrm>
        </p:spPr>
        <p:txBody>
          <a:bodyPr>
            <a:noAutofit/>
          </a:bodyPr>
          <a:lstStyle/>
          <a:p>
            <a:br>
              <a:rPr lang="en-AU" dirty="0">
                <a:solidFill>
                  <a:schemeClr val="bg1"/>
                </a:solidFill>
              </a:rPr>
            </a:br>
            <a:r>
              <a:rPr lang="en-AU" dirty="0">
                <a:solidFill>
                  <a:schemeClr val="bg1"/>
                </a:solidFill>
              </a:rPr>
              <a:t>Decode and Blend</a:t>
            </a:r>
          </a:p>
        </p:txBody>
      </p:sp>
      <p:sp>
        <p:nvSpPr>
          <p:cNvPr id="6" name="Rectangle 5">
            <a:extLst>
              <a:ext uri="{FF2B5EF4-FFF2-40B4-BE49-F238E27FC236}">
                <a16:creationId xmlns:a16="http://schemas.microsoft.com/office/drawing/2014/main" id="{884C6FEB-0D3F-918B-4210-88F2EEEAD8CA}"/>
              </a:ext>
            </a:extLst>
          </p:cNvPr>
          <p:cNvSpPr/>
          <p:nvPr/>
        </p:nvSpPr>
        <p:spPr>
          <a:xfrm>
            <a:off x="688157" y="1362389"/>
            <a:ext cx="10821971" cy="4724901"/>
          </a:xfrm>
          <a:prstGeom prst="rect">
            <a:avLst/>
          </a:prstGeom>
          <a:ln w="50800"/>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7" name="Title 8">
            <a:extLst>
              <a:ext uri="{FF2B5EF4-FFF2-40B4-BE49-F238E27FC236}">
                <a16:creationId xmlns:a16="http://schemas.microsoft.com/office/drawing/2014/main" id="{FA96FEBE-4D7F-E181-840E-C4760951DA37}"/>
              </a:ext>
            </a:extLst>
          </p:cNvPr>
          <p:cNvSpPr txBox="1">
            <a:spLocks/>
          </p:cNvSpPr>
          <p:nvPr/>
        </p:nvSpPr>
        <p:spPr>
          <a:xfrm>
            <a:off x="681871" y="1768316"/>
            <a:ext cx="10828255" cy="11946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dirty="0"/>
              <a:t>Monday</a:t>
            </a:r>
          </a:p>
        </p:txBody>
      </p:sp>
      <p:sp>
        <p:nvSpPr>
          <p:cNvPr id="12" name="Rectangle 11">
            <a:extLst>
              <a:ext uri="{FF2B5EF4-FFF2-40B4-BE49-F238E27FC236}">
                <a16:creationId xmlns:a16="http://schemas.microsoft.com/office/drawing/2014/main" id="{82B95CC9-C824-F912-57E2-D53B0EA4C76A}"/>
              </a:ext>
            </a:extLst>
          </p:cNvPr>
          <p:cNvSpPr/>
          <p:nvPr/>
        </p:nvSpPr>
        <p:spPr>
          <a:xfrm>
            <a:off x="681872" y="3449291"/>
            <a:ext cx="10815686" cy="1251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4800" dirty="0">
                <a:solidFill>
                  <a:schemeClr val="bg1"/>
                </a:solidFill>
              </a:rPr>
              <a:t>Set K-1 / BC-1</a:t>
            </a:r>
          </a:p>
        </p:txBody>
      </p:sp>
      <p:sp>
        <p:nvSpPr>
          <p:cNvPr id="13" name="TextBox 12">
            <a:extLst>
              <a:ext uri="{FF2B5EF4-FFF2-40B4-BE49-F238E27FC236}">
                <a16:creationId xmlns:a16="http://schemas.microsoft.com/office/drawing/2014/main" id="{AAD31A5C-7696-D542-DFC2-F7E59D5E93AF}"/>
              </a:ext>
            </a:extLst>
          </p:cNvPr>
          <p:cNvSpPr txBox="1"/>
          <p:nvPr/>
        </p:nvSpPr>
        <p:spPr>
          <a:xfrm>
            <a:off x="578355" y="919148"/>
            <a:ext cx="2164845" cy="523220"/>
          </a:xfrm>
          <a:prstGeom prst="rect">
            <a:avLst/>
          </a:prstGeom>
          <a:noFill/>
        </p:spPr>
        <p:txBody>
          <a:bodyPr wrap="square" rtlCol="0">
            <a:spAutoFit/>
          </a:bodyPr>
          <a:lstStyle/>
          <a:p>
            <a:r>
              <a:rPr lang="en-AU" sz="2800" b="1" dirty="0"/>
              <a:t>SPELD NSW</a:t>
            </a:r>
            <a:endParaRPr lang="en-AU" sz="400" b="1" dirty="0"/>
          </a:p>
        </p:txBody>
      </p:sp>
      <p:sp>
        <p:nvSpPr>
          <p:cNvPr id="14" name="TextBox 13">
            <a:extLst>
              <a:ext uri="{FF2B5EF4-FFF2-40B4-BE49-F238E27FC236}">
                <a16:creationId xmlns:a16="http://schemas.microsoft.com/office/drawing/2014/main" id="{CE68CC39-B670-D3BA-1A1D-1A71842BE56E}"/>
              </a:ext>
            </a:extLst>
          </p:cNvPr>
          <p:cNvSpPr txBox="1"/>
          <p:nvPr/>
        </p:nvSpPr>
        <p:spPr>
          <a:xfrm>
            <a:off x="681872" y="5172891"/>
            <a:ext cx="10828256" cy="461665"/>
          </a:xfrm>
          <a:prstGeom prst="rect">
            <a:avLst/>
          </a:prstGeom>
          <a:noFill/>
        </p:spPr>
        <p:txBody>
          <a:bodyPr wrap="square" rtlCol="0">
            <a:spAutoFit/>
          </a:bodyPr>
          <a:lstStyle/>
          <a:p>
            <a:pPr algn="ctr"/>
            <a:r>
              <a:rPr lang="en-GB" sz="2400" dirty="0">
                <a:solidFill>
                  <a:schemeClr val="accent3">
                    <a:lumMod val="65000"/>
                    <a:lumOff val="35000"/>
                  </a:schemeClr>
                </a:solidFill>
              </a:rPr>
              <a:t>s  a  t  p  </a:t>
            </a:r>
            <a:r>
              <a:rPr lang="en-GB" sz="2400">
                <a:solidFill>
                  <a:schemeClr val="accent3">
                    <a:lumMod val="65000"/>
                    <a:lumOff val="35000"/>
                  </a:schemeClr>
                </a:solidFill>
              </a:rPr>
              <a:t>i  </a:t>
            </a:r>
            <a:r>
              <a:rPr lang="en-GB" sz="2400" dirty="0">
                <a:solidFill>
                  <a:schemeClr val="accent3">
                    <a:lumMod val="65000"/>
                    <a:lumOff val="35000"/>
                  </a:schemeClr>
                </a:solidFill>
              </a:rPr>
              <a:t>m  f  c     CVC Words</a:t>
            </a:r>
            <a:endParaRPr lang="en-AU" sz="2400" dirty="0">
              <a:solidFill>
                <a:schemeClr val="accent3">
                  <a:lumMod val="65000"/>
                  <a:lumOff val="35000"/>
                </a:schemeClr>
              </a:solidFill>
            </a:endParaRPr>
          </a:p>
        </p:txBody>
      </p:sp>
    </p:spTree>
    <p:extLst>
      <p:ext uri="{BB962C8B-B14F-4D97-AF65-F5344CB8AC3E}">
        <p14:creationId xmlns:p14="http://schemas.microsoft.com/office/powerpoint/2010/main" val="614827386"/>
      </p:ext>
    </p:extLst>
  </p:cSld>
  <p:clrMapOvr>
    <a:masterClrMapping/>
  </p:clrMapOvr>
  <mc:AlternateContent xmlns:mc="http://schemas.openxmlformats.org/markup-compatibility/2006" xmlns:p14="http://schemas.microsoft.com/office/powerpoint/2010/main">
    <mc:Choice Requires="p14">
      <p:transition spd="slow" p14:dur="2000" advTm="3486"/>
    </mc:Choice>
    <mc:Fallback xmlns="">
      <p:transition spd="slow" advTm="348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300288"/>
            <a:ext cx="9748838" cy="2625811"/>
          </a:xfrm>
        </p:spPr>
        <p:txBody>
          <a:bodyPr>
            <a:noAutofit/>
          </a:bodyPr>
          <a:lstStyle/>
          <a:p>
            <a:r>
              <a:rPr lang="en-US" sz="31000" dirty="0"/>
              <a:t>a</a:t>
            </a:r>
            <a:r>
              <a:rPr lang="en-AU" sz="31000" dirty="0"/>
              <a:t>t</a:t>
            </a:r>
          </a:p>
        </p:txBody>
      </p:sp>
      <p:sp>
        <p:nvSpPr>
          <p:cNvPr id="10" name="Arrow: Right 9">
            <a:extLst>
              <a:ext uri="{FF2B5EF4-FFF2-40B4-BE49-F238E27FC236}">
                <a16:creationId xmlns:a16="http://schemas.microsoft.com/office/drawing/2014/main" id="{627CCBBD-C58F-4DBD-84A8-ACF2C02DE759}"/>
              </a:ext>
            </a:extLst>
          </p:cNvPr>
          <p:cNvSpPr/>
          <p:nvPr/>
        </p:nvSpPr>
        <p:spPr>
          <a:xfrm>
            <a:off x="4529138" y="4561768"/>
            <a:ext cx="4171950" cy="7286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57221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300288"/>
            <a:ext cx="9748838" cy="2625811"/>
          </a:xfrm>
        </p:spPr>
        <p:txBody>
          <a:bodyPr>
            <a:noAutofit/>
          </a:bodyPr>
          <a:lstStyle/>
          <a:p>
            <a:r>
              <a:rPr lang="en-AU" sz="31000" dirty="0"/>
              <a:t>map</a:t>
            </a:r>
          </a:p>
        </p:txBody>
      </p:sp>
      <p:sp>
        <p:nvSpPr>
          <p:cNvPr id="10" name="Arrow: Right 9">
            <a:extLst>
              <a:ext uri="{FF2B5EF4-FFF2-40B4-BE49-F238E27FC236}">
                <a16:creationId xmlns:a16="http://schemas.microsoft.com/office/drawing/2014/main" id="{627CCBBD-C58F-4DBD-84A8-ACF2C02DE759}"/>
              </a:ext>
            </a:extLst>
          </p:cNvPr>
          <p:cNvSpPr/>
          <p:nvPr/>
        </p:nvSpPr>
        <p:spPr>
          <a:xfrm>
            <a:off x="2461941" y="5100638"/>
            <a:ext cx="7268118" cy="69836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01053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738004"/>
            <a:ext cx="9144000" cy="2387600"/>
          </a:xfrm>
        </p:spPr>
        <p:txBody>
          <a:bodyPr>
            <a:noAutofit/>
          </a:bodyPr>
          <a:lstStyle/>
          <a:p>
            <a:r>
              <a:rPr lang="en-AU" sz="31000" dirty="0"/>
              <a:t>fat</a:t>
            </a:r>
          </a:p>
        </p:txBody>
      </p:sp>
      <p:sp>
        <p:nvSpPr>
          <p:cNvPr id="10" name="Arrow: Right 9">
            <a:extLst>
              <a:ext uri="{FF2B5EF4-FFF2-40B4-BE49-F238E27FC236}">
                <a16:creationId xmlns:a16="http://schemas.microsoft.com/office/drawing/2014/main" id="{627CCBBD-C58F-4DBD-84A8-ACF2C02DE759}"/>
              </a:ext>
            </a:extLst>
          </p:cNvPr>
          <p:cNvSpPr/>
          <p:nvPr/>
        </p:nvSpPr>
        <p:spPr>
          <a:xfrm>
            <a:off x="3805263" y="4951882"/>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51444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449186" y="2648840"/>
            <a:ext cx="9144000" cy="2387600"/>
          </a:xfrm>
        </p:spPr>
        <p:txBody>
          <a:bodyPr>
            <a:noAutofit/>
          </a:bodyPr>
          <a:lstStyle/>
          <a:p>
            <a:r>
              <a:rPr lang="en-AU" sz="31000" dirty="0"/>
              <a:t>sat</a:t>
            </a:r>
          </a:p>
        </p:txBody>
      </p:sp>
      <p:sp>
        <p:nvSpPr>
          <p:cNvPr id="10" name="Arrow: Right 9">
            <a:extLst>
              <a:ext uri="{FF2B5EF4-FFF2-40B4-BE49-F238E27FC236}">
                <a16:creationId xmlns:a16="http://schemas.microsoft.com/office/drawing/2014/main" id="{627CCBBD-C58F-4DBD-84A8-ACF2C02DE759}"/>
              </a:ext>
            </a:extLst>
          </p:cNvPr>
          <p:cNvSpPr/>
          <p:nvPr/>
        </p:nvSpPr>
        <p:spPr>
          <a:xfrm>
            <a:off x="3647767" y="4677563"/>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11140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500747" y="1959427"/>
            <a:ext cx="4168239" cy="277882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a word. </a:t>
            </a:r>
          </a:p>
          <a:p>
            <a:pPr algn="ctr"/>
            <a:r>
              <a:rPr lang="en-AU" sz="2800" dirty="0"/>
              <a:t>Say the sounds then read the word. </a:t>
            </a:r>
          </a:p>
          <a:p>
            <a:pPr algn="ctr"/>
            <a:r>
              <a:rPr lang="en-AU" sz="2800" dirty="0"/>
              <a:t>Then I will ask you what it means. </a:t>
            </a:r>
          </a:p>
        </p:txBody>
      </p:sp>
      <p:pic>
        <p:nvPicPr>
          <p:cNvPr id="3" name="Graphic 2" descr="User outline">
            <a:extLst>
              <a:ext uri="{FF2B5EF4-FFF2-40B4-BE49-F238E27FC236}">
                <a16:creationId xmlns:a16="http://schemas.microsoft.com/office/drawing/2014/main" id="{ACE86A3E-8477-F043-5510-253D03822D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4" name="Graphic 3" descr="Users outline">
            <a:extLst>
              <a:ext uri="{FF2B5EF4-FFF2-40B4-BE49-F238E27FC236}">
                <a16:creationId xmlns:a16="http://schemas.microsoft.com/office/drawing/2014/main" id="{CCD41AAD-3900-E0E5-652B-09074E47D7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1331098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521874"/>
            <a:ext cx="9144000" cy="2387600"/>
          </a:xfrm>
        </p:spPr>
        <p:txBody>
          <a:bodyPr>
            <a:noAutofit/>
          </a:bodyPr>
          <a:lstStyle/>
          <a:p>
            <a:r>
              <a:rPr lang="en-US" sz="31000" dirty="0"/>
              <a:t>s</a:t>
            </a:r>
            <a:r>
              <a:rPr lang="en-AU" sz="31000" dirty="0" err="1"/>
              <a:t>ip</a:t>
            </a:r>
            <a:endParaRPr lang="en-AU" sz="31000" dirty="0"/>
          </a:p>
        </p:txBody>
      </p:sp>
      <p:sp>
        <p:nvSpPr>
          <p:cNvPr id="10" name="Arrow: Right 9">
            <a:extLst>
              <a:ext uri="{FF2B5EF4-FFF2-40B4-BE49-F238E27FC236}">
                <a16:creationId xmlns:a16="http://schemas.microsoft.com/office/drawing/2014/main" id="{627CCBBD-C58F-4DBD-84A8-ACF2C02DE759}"/>
              </a:ext>
            </a:extLst>
          </p:cNvPr>
          <p:cNvSpPr/>
          <p:nvPr/>
        </p:nvSpPr>
        <p:spPr>
          <a:xfrm>
            <a:off x="3065418" y="4909474"/>
            <a:ext cx="6243140"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31944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038694" y="1405125"/>
            <a:ext cx="4114614" cy="4047751"/>
          </a:xfrm>
          <a:custGeom>
            <a:avLst/>
            <a:gdLst/>
            <a:ahLst/>
            <a:cxnLst/>
            <a:rect l="l" t="t" r="r" b="b"/>
            <a:pathLst>
              <a:path w="6171921" h="6071627">
                <a:moveTo>
                  <a:pt x="0" y="0"/>
                </a:moveTo>
                <a:lnTo>
                  <a:pt x="6171920" y="0"/>
                </a:lnTo>
                <a:lnTo>
                  <a:pt x="6171920" y="6071628"/>
                </a:lnTo>
                <a:lnTo>
                  <a:pt x="0" y="60716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sz="1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TRICKY words. </a:t>
            </a:r>
          </a:p>
          <a:p>
            <a:pPr algn="ctr"/>
            <a:r>
              <a:rPr lang="en-AU" sz="2800" dirty="0"/>
              <a:t>I will help you with the tricky part. </a:t>
            </a:r>
          </a:p>
        </p:txBody>
      </p:sp>
      <p:pic>
        <p:nvPicPr>
          <p:cNvPr id="8" name="Graphic 7" descr="Users outline">
            <a:extLst>
              <a:ext uri="{FF2B5EF4-FFF2-40B4-BE49-F238E27FC236}">
                <a16:creationId xmlns:a16="http://schemas.microsoft.com/office/drawing/2014/main" id="{DC51FC6A-E90D-C484-D979-B4BDAE87D5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1590880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754630"/>
            <a:ext cx="9144000" cy="2387600"/>
          </a:xfrm>
        </p:spPr>
        <p:txBody>
          <a:bodyPr>
            <a:noAutofit/>
          </a:bodyPr>
          <a:lstStyle/>
          <a:p>
            <a:r>
              <a:rPr lang="en-AU" sz="31000" dirty="0"/>
              <a:t>is</a:t>
            </a:r>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65406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14612"/>
            <a:ext cx="9144000" cy="2387600"/>
          </a:xfrm>
        </p:spPr>
        <p:txBody>
          <a:bodyPr>
            <a:noAutofit/>
          </a:bodyPr>
          <a:lstStyle/>
          <a:p>
            <a:r>
              <a:rPr lang="en-AU" sz="31000" dirty="0"/>
              <a:t>I</a:t>
            </a:r>
          </a:p>
        </p:txBody>
      </p:sp>
      <p:sp>
        <p:nvSpPr>
          <p:cNvPr id="10" name="Arrow: Right 9">
            <a:extLst>
              <a:ext uri="{FF2B5EF4-FFF2-40B4-BE49-F238E27FC236}">
                <a16:creationId xmlns:a16="http://schemas.microsoft.com/office/drawing/2014/main" id="{627CCBBD-C58F-4DBD-84A8-ACF2C02DE759}"/>
              </a:ext>
            </a:extLst>
          </p:cNvPr>
          <p:cNvSpPr/>
          <p:nvPr/>
        </p:nvSpPr>
        <p:spPr>
          <a:xfrm>
            <a:off x="3935669" y="4502150"/>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52667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486893" y="2449285"/>
            <a:ext cx="3218213" cy="1959429"/>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sounds quickly.</a:t>
            </a:r>
          </a:p>
        </p:txBody>
      </p:sp>
      <p:pic>
        <p:nvPicPr>
          <p:cNvPr id="4" name="Graphic 3" descr="User outline">
            <a:extLst>
              <a:ext uri="{FF2B5EF4-FFF2-40B4-BE49-F238E27FC236}">
                <a16:creationId xmlns:a16="http://schemas.microsoft.com/office/drawing/2014/main" id="{8C52174C-849D-114F-E836-68C3FD2E05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6" name="Graphic 5" descr="Users outline">
            <a:extLst>
              <a:ext uri="{FF2B5EF4-FFF2-40B4-BE49-F238E27FC236}">
                <a16:creationId xmlns:a16="http://schemas.microsoft.com/office/drawing/2014/main" id="{A3831FA3-48F3-57BB-3C23-15799975F9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480142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48938"/>
            <a:ext cx="9144000" cy="2387600"/>
          </a:xfrm>
        </p:spPr>
        <p:txBody>
          <a:bodyPr>
            <a:noAutofit/>
          </a:bodyPr>
          <a:lstStyle/>
          <a:p>
            <a:r>
              <a:rPr lang="en-AU" sz="31000" dirty="0"/>
              <a:t>my</a:t>
            </a:r>
          </a:p>
        </p:txBody>
      </p:sp>
      <p:sp>
        <p:nvSpPr>
          <p:cNvPr id="10" name="Arrow: Right 9">
            <a:extLst>
              <a:ext uri="{FF2B5EF4-FFF2-40B4-BE49-F238E27FC236}">
                <a16:creationId xmlns:a16="http://schemas.microsoft.com/office/drawing/2014/main" id="{627CCBBD-C58F-4DBD-84A8-ACF2C02DE759}"/>
              </a:ext>
            </a:extLst>
          </p:cNvPr>
          <p:cNvSpPr/>
          <p:nvPr/>
        </p:nvSpPr>
        <p:spPr>
          <a:xfrm>
            <a:off x="4021395" y="549735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46804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813665"/>
            <a:ext cx="9144000" cy="2387600"/>
          </a:xfrm>
        </p:spPr>
        <p:txBody>
          <a:bodyPr>
            <a:noAutofit/>
          </a:bodyPr>
          <a:lstStyle/>
          <a:p>
            <a:r>
              <a:rPr lang="en-AU" sz="31000" dirty="0"/>
              <a:t>as</a:t>
            </a:r>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71424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377437"/>
            <a:ext cx="9144000" cy="2387600"/>
          </a:xfrm>
        </p:spPr>
        <p:txBody>
          <a:bodyPr>
            <a:noAutofit/>
          </a:bodyPr>
          <a:lstStyle/>
          <a:p>
            <a:r>
              <a:rPr lang="en-AU" sz="31000" dirty="0"/>
              <a:t>My</a:t>
            </a:r>
          </a:p>
        </p:txBody>
      </p:sp>
      <p:sp>
        <p:nvSpPr>
          <p:cNvPr id="10" name="Arrow: Right 9">
            <a:extLst>
              <a:ext uri="{FF2B5EF4-FFF2-40B4-BE49-F238E27FC236}">
                <a16:creationId xmlns:a16="http://schemas.microsoft.com/office/drawing/2014/main" id="{627CCBBD-C58F-4DBD-84A8-ACF2C02DE759}"/>
              </a:ext>
            </a:extLst>
          </p:cNvPr>
          <p:cNvSpPr/>
          <p:nvPr/>
        </p:nvSpPr>
        <p:spPr>
          <a:xfrm>
            <a:off x="3647767" y="4991034"/>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27060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00325"/>
            <a:ext cx="9144000" cy="2387600"/>
          </a:xfrm>
        </p:spPr>
        <p:txBody>
          <a:bodyPr>
            <a:noAutofit/>
          </a:bodyPr>
          <a:lstStyle/>
          <a:p>
            <a:r>
              <a:rPr lang="en-AU" sz="31000" dirty="0"/>
              <a:t>As</a:t>
            </a:r>
          </a:p>
        </p:txBody>
      </p:sp>
      <p:sp>
        <p:nvSpPr>
          <p:cNvPr id="10" name="Arrow: Right 9">
            <a:extLst>
              <a:ext uri="{FF2B5EF4-FFF2-40B4-BE49-F238E27FC236}">
                <a16:creationId xmlns:a16="http://schemas.microsoft.com/office/drawing/2014/main" id="{627CCBBD-C58F-4DBD-84A8-ACF2C02DE759}"/>
              </a:ext>
            </a:extLst>
          </p:cNvPr>
          <p:cNvSpPr/>
          <p:nvPr/>
        </p:nvSpPr>
        <p:spPr>
          <a:xfrm>
            <a:off x="3647767" y="498792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92491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800350"/>
            <a:ext cx="9144000" cy="2387600"/>
          </a:xfrm>
        </p:spPr>
        <p:txBody>
          <a:bodyPr>
            <a:noAutofit/>
          </a:bodyPr>
          <a:lstStyle/>
          <a:p>
            <a:r>
              <a:rPr lang="en-AU" sz="31000" u="sng" dirty="0"/>
              <a:t>th</a:t>
            </a:r>
            <a:r>
              <a:rPr lang="en-AU" sz="31000" dirty="0"/>
              <a:t>e</a:t>
            </a:r>
          </a:p>
        </p:txBody>
      </p:sp>
      <p:sp>
        <p:nvSpPr>
          <p:cNvPr id="10" name="Arrow: Right 9">
            <a:extLst>
              <a:ext uri="{FF2B5EF4-FFF2-40B4-BE49-F238E27FC236}">
                <a16:creationId xmlns:a16="http://schemas.microsoft.com/office/drawing/2014/main" id="{627CCBBD-C58F-4DBD-84A8-ACF2C02DE759}"/>
              </a:ext>
            </a:extLst>
          </p:cNvPr>
          <p:cNvSpPr/>
          <p:nvPr/>
        </p:nvSpPr>
        <p:spPr>
          <a:xfrm>
            <a:off x="4012685" y="5627984"/>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75379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spell some words. </a:t>
            </a:r>
          </a:p>
          <a:p>
            <a:pPr algn="ctr"/>
            <a:r>
              <a:rPr lang="en-AU" sz="2800" dirty="0"/>
              <a:t>I will say the word. </a:t>
            </a:r>
          </a:p>
          <a:p>
            <a:pPr algn="ctr"/>
            <a:r>
              <a:rPr lang="en-AU" sz="2800" dirty="0"/>
              <a:t>You will write the sound lines and then say the sounds as you write them.</a:t>
            </a:r>
          </a:p>
          <a:p>
            <a:pPr algn="ctr"/>
            <a:r>
              <a:rPr lang="en-AU" sz="2800" dirty="0"/>
              <a:t>Let’s do one together. </a:t>
            </a:r>
          </a:p>
        </p:txBody>
      </p:sp>
      <p:pic>
        <p:nvPicPr>
          <p:cNvPr id="5" name="Graphic 4" descr="Document outline">
            <a:extLst>
              <a:ext uri="{FF2B5EF4-FFF2-40B4-BE49-F238E27FC236}">
                <a16:creationId xmlns:a16="http://schemas.microsoft.com/office/drawing/2014/main" id="{B89E3763-FD07-3778-08B2-67D9D83D24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0785" y="4892634"/>
            <a:ext cx="1700150" cy="1700150"/>
          </a:xfrm>
          <a:prstGeom prst="rect">
            <a:avLst/>
          </a:prstGeom>
        </p:spPr>
      </p:pic>
      <p:pic>
        <p:nvPicPr>
          <p:cNvPr id="6" name="Graphic 5" descr="User outline">
            <a:extLst>
              <a:ext uri="{FF2B5EF4-FFF2-40B4-BE49-F238E27FC236}">
                <a16:creationId xmlns:a16="http://schemas.microsoft.com/office/drawing/2014/main" id="{EAAC81AF-B248-CCA9-8E5A-095977DEF9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78935" y="166254"/>
            <a:ext cx="914400" cy="914400"/>
          </a:xfrm>
          <a:prstGeom prst="rect">
            <a:avLst/>
          </a:prstGeom>
        </p:spPr>
      </p:pic>
    </p:spTree>
    <p:extLst>
      <p:ext uri="{BB962C8B-B14F-4D97-AF65-F5344CB8AC3E}">
        <p14:creationId xmlns:p14="http://schemas.microsoft.com/office/powerpoint/2010/main" val="2034108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376739" cy="3212648"/>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spell some tricky words. </a:t>
            </a:r>
          </a:p>
          <a:p>
            <a:pPr algn="ctr"/>
            <a:r>
              <a:rPr lang="en-AU" sz="2800" dirty="0"/>
              <a:t>I will say the word. </a:t>
            </a:r>
          </a:p>
          <a:p>
            <a:pPr algn="ctr"/>
            <a:r>
              <a:rPr lang="en-AU" sz="2800" dirty="0"/>
              <a:t>You will write the sound lines and then say the letters as you write them.</a:t>
            </a:r>
          </a:p>
          <a:p>
            <a:pPr algn="ctr"/>
            <a:r>
              <a:rPr lang="en-AU" sz="2800" dirty="0"/>
              <a:t>Let’s do one together. </a:t>
            </a:r>
          </a:p>
        </p:txBody>
      </p:sp>
      <p:pic>
        <p:nvPicPr>
          <p:cNvPr id="5" name="Graphic 4" descr="Document outline">
            <a:extLst>
              <a:ext uri="{FF2B5EF4-FFF2-40B4-BE49-F238E27FC236}">
                <a16:creationId xmlns:a16="http://schemas.microsoft.com/office/drawing/2014/main" id="{B89E3763-FD07-3778-08B2-67D9D83D24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0785" y="4892634"/>
            <a:ext cx="1700150" cy="1700150"/>
          </a:xfrm>
          <a:prstGeom prst="rect">
            <a:avLst/>
          </a:prstGeom>
        </p:spPr>
      </p:pic>
      <p:pic>
        <p:nvPicPr>
          <p:cNvPr id="6" name="Graphic 5" descr="User outline">
            <a:extLst>
              <a:ext uri="{FF2B5EF4-FFF2-40B4-BE49-F238E27FC236}">
                <a16:creationId xmlns:a16="http://schemas.microsoft.com/office/drawing/2014/main" id="{EAAC81AF-B248-CCA9-8E5A-095977DEF9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78935" y="166254"/>
            <a:ext cx="914400" cy="914400"/>
          </a:xfrm>
          <a:prstGeom prst="rect">
            <a:avLst/>
          </a:prstGeom>
        </p:spPr>
      </p:pic>
    </p:spTree>
    <p:extLst>
      <p:ext uri="{BB962C8B-B14F-4D97-AF65-F5344CB8AC3E}">
        <p14:creationId xmlns:p14="http://schemas.microsoft.com/office/powerpoint/2010/main" val="976903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Fireworks outline">
            <a:extLst>
              <a:ext uri="{FF2B5EF4-FFF2-40B4-BE49-F238E27FC236}">
                <a16:creationId xmlns:a16="http://schemas.microsoft.com/office/drawing/2014/main" id="{4D7E354C-0237-69F6-FABB-23C850EA19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1833" y="2086097"/>
            <a:ext cx="2685803" cy="2685803"/>
          </a:xfrm>
          <a:prstGeom prst="rect">
            <a:avLst/>
          </a:prstGeom>
        </p:spPr>
      </p:pic>
      <p:sp>
        <p:nvSpPr>
          <p:cNvPr id="4" name="Speech Bubble: Rectangle with Corners Rounded 3">
            <a:extLst>
              <a:ext uri="{FF2B5EF4-FFF2-40B4-BE49-F238E27FC236}">
                <a16:creationId xmlns:a16="http://schemas.microsoft.com/office/drawing/2014/main" id="{6735AAC9-47A9-31E4-E620-FD9BFC38FB4D}"/>
              </a:ext>
            </a:extLst>
          </p:cNvPr>
          <p:cNvSpPr/>
          <p:nvPr/>
        </p:nvSpPr>
        <p:spPr>
          <a:xfrm>
            <a:off x="5474525" y="1962396"/>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We did it! Great work in your daily review. Let’s have a movement break.  </a:t>
            </a:r>
          </a:p>
        </p:txBody>
      </p:sp>
    </p:spTree>
    <p:extLst>
      <p:ext uri="{BB962C8B-B14F-4D97-AF65-F5344CB8AC3E}">
        <p14:creationId xmlns:p14="http://schemas.microsoft.com/office/powerpoint/2010/main" val="29963911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FD5316A0-6F71-7ECC-FA4D-F8E7196FE6B7}"/>
              </a:ext>
            </a:extLst>
          </p:cNvPr>
          <p:cNvSpPr>
            <a:spLocks noGrp="1"/>
          </p:cNvSpPr>
          <p:nvPr>
            <p:ph type="ctrTitle"/>
          </p:nvPr>
        </p:nvSpPr>
        <p:spPr>
          <a:xfrm>
            <a:off x="3716304" y="2624865"/>
            <a:ext cx="8140151" cy="1151505"/>
          </a:xfrm>
        </p:spPr>
        <p:txBody>
          <a:bodyPr>
            <a:noAutofit/>
          </a:bodyPr>
          <a:lstStyle/>
          <a:p>
            <a:br>
              <a:rPr lang="en-AU" dirty="0">
                <a:solidFill>
                  <a:schemeClr val="bg1"/>
                </a:solidFill>
              </a:rPr>
            </a:br>
            <a:r>
              <a:rPr lang="en-AU" dirty="0">
                <a:solidFill>
                  <a:schemeClr val="bg1"/>
                </a:solidFill>
              </a:rPr>
              <a:t>Decode and Blend</a:t>
            </a:r>
          </a:p>
        </p:txBody>
      </p:sp>
      <p:sp>
        <p:nvSpPr>
          <p:cNvPr id="6" name="Rectangle 5">
            <a:extLst>
              <a:ext uri="{FF2B5EF4-FFF2-40B4-BE49-F238E27FC236}">
                <a16:creationId xmlns:a16="http://schemas.microsoft.com/office/drawing/2014/main" id="{884C6FEB-0D3F-918B-4210-88F2EEEAD8CA}"/>
              </a:ext>
            </a:extLst>
          </p:cNvPr>
          <p:cNvSpPr/>
          <p:nvPr/>
        </p:nvSpPr>
        <p:spPr>
          <a:xfrm>
            <a:off x="688157" y="1362389"/>
            <a:ext cx="10821971" cy="4724901"/>
          </a:xfrm>
          <a:prstGeom prst="rect">
            <a:avLst/>
          </a:prstGeom>
          <a:ln w="50800"/>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7" name="Title 8">
            <a:extLst>
              <a:ext uri="{FF2B5EF4-FFF2-40B4-BE49-F238E27FC236}">
                <a16:creationId xmlns:a16="http://schemas.microsoft.com/office/drawing/2014/main" id="{FA96FEBE-4D7F-E181-840E-C4760951DA37}"/>
              </a:ext>
            </a:extLst>
          </p:cNvPr>
          <p:cNvSpPr txBox="1">
            <a:spLocks/>
          </p:cNvSpPr>
          <p:nvPr/>
        </p:nvSpPr>
        <p:spPr>
          <a:xfrm>
            <a:off x="681871" y="1768316"/>
            <a:ext cx="10828255" cy="11946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dirty="0"/>
              <a:t>Tuesday</a:t>
            </a:r>
          </a:p>
        </p:txBody>
      </p:sp>
      <p:sp>
        <p:nvSpPr>
          <p:cNvPr id="12" name="Rectangle 11">
            <a:extLst>
              <a:ext uri="{FF2B5EF4-FFF2-40B4-BE49-F238E27FC236}">
                <a16:creationId xmlns:a16="http://schemas.microsoft.com/office/drawing/2014/main" id="{82B95CC9-C824-F912-57E2-D53B0EA4C76A}"/>
              </a:ext>
            </a:extLst>
          </p:cNvPr>
          <p:cNvSpPr/>
          <p:nvPr/>
        </p:nvSpPr>
        <p:spPr>
          <a:xfrm>
            <a:off x="681872" y="3449291"/>
            <a:ext cx="10815686" cy="1251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4800" dirty="0">
                <a:solidFill>
                  <a:schemeClr val="bg1"/>
                </a:solidFill>
              </a:rPr>
              <a:t>Set K-1 / BC-1</a:t>
            </a:r>
          </a:p>
        </p:txBody>
      </p:sp>
      <p:sp>
        <p:nvSpPr>
          <p:cNvPr id="13" name="TextBox 12">
            <a:extLst>
              <a:ext uri="{FF2B5EF4-FFF2-40B4-BE49-F238E27FC236}">
                <a16:creationId xmlns:a16="http://schemas.microsoft.com/office/drawing/2014/main" id="{AAD31A5C-7696-D542-DFC2-F7E59D5E93AF}"/>
              </a:ext>
            </a:extLst>
          </p:cNvPr>
          <p:cNvSpPr txBox="1"/>
          <p:nvPr/>
        </p:nvSpPr>
        <p:spPr>
          <a:xfrm>
            <a:off x="578355" y="919148"/>
            <a:ext cx="2164845" cy="523220"/>
          </a:xfrm>
          <a:prstGeom prst="rect">
            <a:avLst/>
          </a:prstGeom>
          <a:noFill/>
        </p:spPr>
        <p:txBody>
          <a:bodyPr wrap="square" rtlCol="0">
            <a:spAutoFit/>
          </a:bodyPr>
          <a:lstStyle/>
          <a:p>
            <a:r>
              <a:rPr lang="en-AU" sz="2800" b="1" dirty="0"/>
              <a:t>SPELD NSW</a:t>
            </a:r>
            <a:endParaRPr lang="en-AU" sz="400" b="1" dirty="0"/>
          </a:p>
        </p:txBody>
      </p:sp>
      <p:sp>
        <p:nvSpPr>
          <p:cNvPr id="14" name="TextBox 13">
            <a:extLst>
              <a:ext uri="{FF2B5EF4-FFF2-40B4-BE49-F238E27FC236}">
                <a16:creationId xmlns:a16="http://schemas.microsoft.com/office/drawing/2014/main" id="{CE68CC39-B670-D3BA-1A1D-1A71842BE56E}"/>
              </a:ext>
            </a:extLst>
          </p:cNvPr>
          <p:cNvSpPr txBox="1"/>
          <p:nvPr/>
        </p:nvSpPr>
        <p:spPr>
          <a:xfrm>
            <a:off x="681872" y="5172891"/>
            <a:ext cx="10828256" cy="461665"/>
          </a:xfrm>
          <a:prstGeom prst="rect">
            <a:avLst/>
          </a:prstGeom>
          <a:noFill/>
        </p:spPr>
        <p:txBody>
          <a:bodyPr wrap="square" rtlCol="0">
            <a:spAutoFit/>
          </a:bodyPr>
          <a:lstStyle/>
          <a:p>
            <a:pPr algn="ctr"/>
            <a:r>
              <a:rPr lang="en-GB" sz="2400" dirty="0">
                <a:solidFill>
                  <a:schemeClr val="accent3">
                    <a:lumMod val="65000"/>
                    <a:lumOff val="35000"/>
                  </a:schemeClr>
                </a:solidFill>
              </a:rPr>
              <a:t>s  a  t  p  </a:t>
            </a:r>
            <a:r>
              <a:rPr lang="en-GB" sz="2400">
                <a:solidFill>
                  <a:schemeClr val="accent3">
                    <a:lumMod val="65000"/>
                    <a:lumOff val="35000"/>
                  </a:schemeClr>
                </a:solidFill>
              </a:rPr>
              <a:t>i  </a:t>
            </a:r>
            <a:r>
              <a:rPr lang="en-GB" sz="2400" dirty="0">
                <a:solidFill>
                  <a:schemeClr val="accent3">
                    <a:lumMod val="65000"/>
                    <a:lumOff val="35000"/>
                  </a:schemeClr>
                </a:solidFill>
              </a:rPr>
              <a:t>m  f  c     CVC Words</a:t>
            </a:r>
            <a:endParaRPr lang="en-AU" sz="2400" dirty="0">
              <a:solidFill>
                <a:schemeClr val="accent3">
                  <a:lumMod val="65000"/>
                  <a:lumOff val="35000"/>
                </a:schemeClr>
              </a:solidFill>
            </a:endParaRPr>
          </a:p>
        </p:txBody>
      </p:sp>
    </p:spTree>
    <p:extLst>
      <p:ext uri="{BB962C8B-B14F-4D97-AF65-F5344CB8AC3E}">
        <p14:creationId xmlns:p14="http://schemas.microsoft.com/office/powerpoint/2010/main" val="2537334214"/>
      </p:ext>
    </p:extLst>
  </p:cSld>
  <p:clrMapOvr>
    <a:masterClrMapping/>
  </p:clrMapOvr>
  <mc:AlternateContent xmlns:mc="http://schemas.openxmlformats.org/markup-compatibility/2006" xmlns:p14="http://schemas.microsoft.com/office/powerpoint/2010/main">
    <mc:Choice Requires="p14">
      <p:transition spd="slow" p14:dur="2000" advTm="3486"/>
    </mc:Choice>
    <mc:Fallback xmlns="">
      <p:transition spd="slow" advTm="3486"/>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206339" y="1959427"/>
            <a:ext cx="5462648" cy="3253841"/>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spell a trick word. </a:t>
            </a:r>
          </a:p>
          <a:p>
            <a:pPr algn="ctr"/>
            <a:r>
              <a:rPr lang="en-AU" sz="2800" dirty="0"/>
              <a:t>I will say the word. </a:t>
            </a:r>
          </a:p>
          <a:p>
            <a:pPr algn="ctr"/>
            <a:r>
              <a:rPr lang="en-AU" sz="2800" dirty="0"/>
              <a:t>You will write the sound lines and then say the letters as you write them.</a:t>
            </a:r>
          </a:p>
          <a:p>
            <a:pPr algn="ctr"/>
            <a:r>
              <a:rPr lang="en-AU" sz="2800" dirty="0"/>
              <a:t>Don’t forget the tricky part!</a:t>
            </a:r>
          </a:p>
          <a:p>
            <a:pPr algn="ctr"/>
            <a:r>
              <a:rPr lang="en-AU" sz="2800" dirty="0"/>
              <a:t> </a:t>
            </a:r>
          </a:p>
        </p:txBody>
      </p:sp>
      <p:pic>
        <p:nvPicPr>
          <p:cNvPr id="5" name="Graphic 4" descr="Document outline">
            <a:extLst>
              <a:ext uri="{FF2B5EF4-FFF2-40B4-BE49-F238E27FC236}">
                <a16:creationId xmlns:a16="http://schemas.microsoft.com/office/drawing/2014/main" id="{B89E3763-FD07-3778-08B2-67D9D83D24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40785" y="4892634"/>
            <a:ext cx="1700150" cy="1700150"/>
          </a:xfrm>
          <a:prstGeom prst="rect">
            <a:avLst/>
          </a:prstGeom>
        </p:spPr>
      </p:pic>
      <p:pic>
        <p:nvPicPr>
          <p:cNvPr id="6" name="Graphic 5" descr="User outline">
            <a:extLst>
              <a:ext uri="{FF2B5EF4-FFF2-40B4-BE49-F238E27FC236}">
                <a16:creationId xmlns:a16="http://schemas.microsoft.com/office/drawing/2014/main" id="{EAAC81AF-B248-CCA9-8E5A-095977DEF9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78935" y="166254"/>
            <a:ext cx="914400" cy="914400"/>
          </a:xfrm>
          <a:prstGeom prst="rect">
            <a:avLst/>
          </a:prstGeom>
        </p:spPr>
      </p:pic>
    </p:spTree>
    <p:extLst>
      <p:ext uri="{BB962C8B-B14F-4D97-AF65-F5344CB8AC3E}">
        <p14:creationId xmlns:p14="http://schemas.microsoft.com/office/powerpoint/2010/main" val="509909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627563" y="3164898"/>
            <a:ext cx="9144000" cy="2387600"/>
          </a:xfrm>
        </p:spPr>
        <p:txBody>
          <a:bodyPr>
            <a:noAutofit/>
          </a:bodyPr>
          <a:lstStyle/>
          <a:p>
            <a:r>
              <a:rPr lang="en-US" sz="31000" dirty="0"/>
              <a:t>T</a:t>
            </a:r>
            <a:endParaRPr lang="en-AU" sz="31000" dirty="0"/>
          </a:p>
        </p:txBody>
      </p:sp>
    </p:spTree>
    <p:extLst>
      <p:ext uri="{BB962C8B-B14F-4D97-AF65-F5344CB8AC3E}">
        <p14:creationId xmlns:p14="http://schemas.microsoft.com/office/powerpoint/2010/main" val="3446450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438275" y="2659380"/>
            <a:ext cx="9144000" cy="2387600"/>
          </a:xfrm>
        </p:spPr>
        <p:txBody>
          <a:bodyPr>
            <a:noAutofit/>
          </a:bodyPr>
          <a:lstStyle/>
          <a:p>
            <a:r>
              <a:rPr lang="en-AU" sz="31000" dirty="0"/>
              <a:t>s</a:t>
            </a:r>
          </a:p>
        </p:txBody>
      </p:sp>
    </p:spTree>
    <p:extLst>
      <p:ext uri="{BB962C8B-B14F-4D97-AF65-F5344CB8AC3E}">
        <p14:creationId xmlns:p14="http://schemas.microsoft.com/office/powerpoint/2010/main" val="1548576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627563" y="3164898"/>
            <a:ext cx="9144000" cy="2387600"/>
          </a:xfrm>
        </p:spPr>
        <p:txBody>
          <a:bodyPr>
            <a:noAutofit/>
          </a:bodyPr>
          <a:lstStyle/>
          <a:p>
            <a:r>
              <a:rPr lang="en-AU" sz="31000" dirty="0"/>
              <a:t>t</a:t>
            </a:r>
          </a:p>
        </p:txBody>
      </p:sp>
    </p:spTree>
    <p:extLst>
      <p:ext uri="{BB962C8B-B14F-4D97-AF65-F5344CB8AC3E}">
        <p14:creationId xmlns:p14="http://schemas.microsoft.com/office/powerpoint/2010/main" val="244981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3356090"/>
            <a:ext cx="9144000" cy="2387600"/>
          </a:xfrm>
        </p:spPr>
        <p:txBody>
          <a:bodyPr>
            <a:noAutofit/>
          </a:bodyPr>
          <a:lstStyle/>
          <a:p>
            <a:r>
              <a:rPr lang="en-AU" sz="31000" dirty="0"/>
              <a:t>a</a:t>
            </a:r>
          </a:p>
        </p:txBody>
      </p:sp>
    </p:spTree>
    <p:extLst>
      <p:ext uri="{BB962C8B-B14F-4D97-AF65-F5344CB8AC3E}">
        <p14:creationId xmlns:p14="http://schemas.microsoft.com/office/powerpoint/2010/main" val="2099776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23828"/>
            <a:ext cx="9144000" cy="2387600"/>
          </a:xfrm>
        </p:spPr>
        <p:txBody>
          <a:bodyPr>
            <a:noAutofit/>
          </a:bodyPr>
          <a:lstStyle/>
          <a:p>
            <a:r>
              <a:rPr lang="en-US" sz="31000" dirty="0"/>
              <a:t>M</a:t>
            </a:r>
            <a:endParaRPr lang="en-AU" sz="31000" dirty="0"/>
          </a:p>
        </p:txBody>
      </p:sp>
    </p:spTree>
    <p:extLst>
      <p:ext uri="{BB962C8B-B14F-4D97-AF65-F5344CB8AC3E}">
        <p14:creationId xmlns:p14="http://schemas.microsoft.com/office/powerpoint/2010/main" val="51674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23828"/>
            <a:ext cx="9144000" cy="2387600"/>
          </a:xfrm>
        </p:spPr>
        <p:txBody>
          <a:bodyPr>
            <a:noAutofit/>
          </a:bodyPr>
          <a:lstStyle/>
          <a:p>
            <a:r>
              <a:rPr lang="en-US" sz="31000" dirty="0"/>
              <a:t>P</a:t>
            </a:r>
            <a:endParaRPr lang="en-AU" sz="31000" dirty="0"/>
          </a:p>
        </p:txBody>
      </p:sp>
    </p:spTree>
    <p:extLst>
      <p:ext uri="{BB962C8B-B14F-4D97-AF65-F5344CB8AC3E}">
        <p14:creationId xmlns:p14="http://schemas.microsoft.com/office/powerpoint/2010/main" val="4170908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3356090"/>
            <a:ext cx="9144000" cy="2387600"/>
          </a:xfrm>
        </p:spPr>
        <p:txBody>
          <a:bodyPr>
            <a:noAutofit/>
          </a:bodyPr>
          <a:lstStyle/>
          <a:p>
            <a:r>
              <a:rPr lang="en-AU" sz="31000" dirty="0" err="1"/>
              <a:t>i</a:t>
            </a:r>
            <a:endParaRPr lang="en-AU" sz="31000" dirty="0"/>
          </a:p>
        </p:txBody>
      </p:sp>
    </p:spTree>
    <p:extLst>
      <p:ext uri="{BB962C8B-B14F-4D97-AF65-F5344CB8AC3E}">
        <p14:creationId xmlns:p14="http://schemas.microsoft.com/office/powerpoint/2010/main" val="25140555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3281276"/>
            <a:ext cx="9144000" cy="2387600"/>
          </a:xfrm>
        </p:spPr>
        <p:txBody>
          <a:bodyPr>
            <a:noAutofit/>
          </a:bodyPr>
          <a:lstStyle/>
          <a:p>
            <a:r>
              <a:rPr lang="en-AU" sz="31000" dirty="0"/>
              <a:t>f</a:t>
            </a:r>
          </a:p>
        </p:txBody>
      </p:sp>
    </p:spTree>
    <p:extLst>
      <p:ext uri="{BB962C8B-B14F-4D97-AF65-F5344CB8AC3E}">
        <p14:creationId xmlns:p14="http://schemas.microsoft.com/office/powerpoint/2010/main" val="19616485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610937" y="2832389"/>
            <a:ext cx="9144000" cy="2387600"/>
          </a:xfrm>
        </p:spPr>
        <p:txBody>
          <a:bodyPr>
            <a:noAutofit/>
          </a:bodyPr>
          <a:lstStyle/>
          <a:p>
            <a:r>
              <a:rPr lang="en-AU" sz="31000" dirty="0"/>
              <a:t>c</a:t>
            </a:r>
          </a:p>
        </p:txBody>
      </p:sp>
    </p:spTree>
    <p:extLst>
      <p:ext uri="{BB962C8B-B14F-4D97-AF65-F5344CB8AC3E}">
        <p14:creationId xmlns:p14="http://schemas.microsoft.com/office/powerpoint/2010/main" val="3355437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500747" y="1959427"/>
            <a:ext cx="4168239" cy="277882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a word. </a:t>
            </a:r>
          </a:p>
          <a:p>
            <a:pPr algn="ctr"/>
            <a:r>
              <a:rPr lang="en-AU" sz="2800" dirty="0"/>
              <a:t>Say the sounds then read the word. </a:t>
            </a:r>
          </a:p>
          <a:p>
            <a:pPr algn="ctr"/>
            <a:r>
              <a:rPr lang="en-AU" sz="2800" dirty="0"/>
              <a:t>Then I will ask you what it means. </a:t>
            </a:r>
          </a:p>
        </p:txBody>
      </p:sp>
      <p:pic>
        <p:nvPicPr>
          <p:cNvPr id="3" name="Graphic 2" descr="User outline">
            <a:extLst>
              <a:ext uri="{FF2B5EF4-FFF2-40B4-BE49-F238E27FC236}">
                <a16:creationId xmlns:a16="http://schemas.microsoft.com/office/drawing/2014/main" id="{ACE86A3E-8477-F043-5510-253D03822D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4" name="Graphic 3" descr="Users outline">
            <a:extLst>
              <a:ext uri="{FF2B5EF4-FFF2-40B4-BE49-F238E27FC236}">
                <a16:creationId xmlns:a16="http://schemas.microsoft.com/office/drawing/2014/main" id="{CCD41AAD-3900-E0E5-652B-09074E47D7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2298952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46565"/>
            <a:ext cx="9144000" cy="2387600"/>
          </a:xfrm>
        </p:spPr>
        <p:txBody>
          <a:bodyPr>
            <a:noAutofit/>
          </a:bodyPr>
          <a:lstStyle/>
          <a:p>
            <a:r>
              <a:rPr lang="en-AU" sz="31000" dirty="0"/>
              <a:t>tip</a:t>
            </a:r>
          </a:p>
        </p:txBody>
      </p:sp>
      <p:sp>
        <p:nvSpPr>
          <p:cNvPr id="10" name="Arrow: Right 9">
            <a:extLst>
              <a:ext uri="{FF2B5EF4-FFF2-40B4-BE49-F238E27FC236}">
                <a16:creationId xmlns:a16="http://schemas.microsoft.com/office/drawing/2014/main" id="{627CCBBD-C58F-4DBD-84A8-ACF2C02DE759}"/>
              </a:ext>
            </a:extLst>
          </p:cNvPr>
          <p:cNvSpPr/>
          <p:nvPr/>
        </p:nvSpPr>
        <p:spPr>
          <a:xfrm>
            <a:off x="3647767" y="50341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93869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3356090"/>
            <a:ext cx="9144000" cy="2387600"/>
          </a:xfrm>
        </p:spPr>
        <p:txBody>
          <a:bodyPr>
            <a:noAutofit/>
          </a:bodyPr>
          <a:lstStyle/>
          <a:p>
            <a:r>
              <a:rPr lang="en-AU" sz="31000" dirty="0" err="1"/>
              <a:t>i</a:t>
            </a:r>
            <a:endParaRPr lang="en-AU" sz="31000" dirty="0"/>
          </a:p>
        </p:txBody>
      </p:sp>
    </p:spTree>
    <p:extLst>
      <p:ext uri="{BB962C8B-B14F-4D97-AF65-F5344CB8AC3E}">
        <p14:creationId xmlns:p14="http://schemas.microsoft.com/office/powerpoint/2010/main" val="18821986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46565"/>
            <a:ext cx="9144000" cy="2387600"/>
          </a:xfrm>
        </p:spPr>
        <p:txBody>
          <a:bodyPr>
            <a:noAutofit/>
          </a:bodyPr>
          <a:lstStyle/>
          <a:p>
            <a:r>
              <a:rPr lang="en-US" sz="31000" dirty="0"/>
              <a:t>p</a:t>
            </a:r>
            <a:r>
              <a:rPr lang="en-AU" sz="31000" dirty="0"/>
              <a:t>at</a:t>
            </a:r>
          </a:p>
        </p:txBody>
      </p:sp>
      <p:sp>
        <p:nvSpPr>
          <p:cNvPr id="10" name="Arrow: Right 9">
            <a:extLst>
              <a:ext uri="{FF2B5EF4-FFF2-40B4-BE49-F238E27FC236}">
                <a16:creationId xmlns:a16="http://schemas.microsoft.com/office/drawing/2014/main" id="{627CCBBD-C58F-4DBD-84A8-ACF2C02DE759}"/>
              </a:ext>
            </a:extLst>
          </p:cNvPr>
          <p:cNvSpPr/>
          <p:nvPr/>
        </p:nvSpPr>
        <p:spPr>
          <a:xfrm>
            <a:off x="3086101" y="5034165"/>
            <a:ext cx="6100762"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88590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704754"/>
            <a:ext cx="9144000" cy="2387600"/>
          </a:xfrm>
        </p:spPr>
        <p:txBody>
          <a:bodyPr>
            <a:noAutofit/>
          </a:bodyPr>
          <a:lstStyle/>
          <a:p>
            <a:r>
              <a:rPr lang="en-AU" sz="31000" dirty="0"/>
              <a:t>Sam</a:t>
            </a:r>
          </a:p>
        </p:txBody>
      </p:sp>
      <p:sp>
        <p:nvSpPr>
          <p:cNvPr id="10" name="Arrow: Right 9">
            <a:extLst>
              <a:ext uri="{FF2B5EF4-FFF2-40B4-BE49-F238E27FC236}">
                <a16:creationId xmlns:a16="http://schemas.microsoft.com/office/drawing/2014/main" id="{627CCBBD-C58F-4DBD-84A8-ACF2C02DE759}"/>
              </a:ext>
            </a:extLst>
          </p:cNvPr>
          <p:cNvSpPr/>
          <p:nvPr/>
        </p:nvSpPr>
        <p:spPr>
          <a:xfrm>
            <a:off x="1985555" y="4827192"/>
            <a:ext cx="8170902"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39640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300288"/>
            <a:ext cx="9748838" cy="2625811"/>
          </a:xfrm>
        </p:spPr>
        <p:txBody>
          <a:bodyPr>
            <a:noAutofit/>
          </a:bodyPr>
          <a:lstStyle/>
          <a:p>
            <a:r>
              <a:rPr lang="en-AU" sz="31000" dirty="0"/>
              <a:t>map</a:t>
            </a:r>
          </a:p>
        </p:txBody>
      </p:sp>
      <p:sp>
        <p:nvSpPr>
          <p:cNvPr id="10" name="Arrow: Right 9">
            <a:extLst>
              <a:ext uri="{FF2B5EF4-FFF2-40B4-BE49-F238E27FC236}">
                <a16:creationId xmlns:a16="http://schemas.microsoft.com/office/drawing/2014/main" id="{627CCBBD-C58F-4DBD-84A8-ACF2C02DE759}"/>
              </a:ext>
            </a:extLst>
          </p:cNvPr>
          <p:cNvSpPr/>
          <p:nvPr/>
        </p:nvSpPr>
        <p:spPr>
          <a:xfrm>
            <a:off x="2461941" y="5100638"/>
            <a:ext cx="7268118" cy="69836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33344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580216"/>
            <a:ext cx="9144000" cy="2387600"/>
          </a:xfrm>
        </p:spPr>
        <p:txBody>
          <a:bodyPr>
            <a:noAutofit/>
          </a:bodyPr>
          <a:lstStyle/>
          <a:p>
            <a:r>
              <a:rPr lang="en-AU" sz="31000" dirty="0"/>
              <a:t>Pam</a:t>
            </a:r>
          </a:p>
        </p:txBody>
      </p:sp>
      <p:sp>
        <p:nvSpPr>
          <p:cNvPr id="10" name="Arrow: Right 9">
            <a:extLst>
              <a:ext uri="{FF2B5EF4-FFF2-40B4-BE49-F238E27FC236}">
                <a16:creationId xmlns:a16="http://schemas.microsoft.com/office/drawing/2014/main" id="{627CCBBD-C58F-4DBD-84A8-ACF2C02DE759}"/>
              </a:ext>
            </a:extLst>
          </p:cNvPr>
          <p:cNvSpPr/>
          <p:nvPr/>
        </p:nvSpPr>
        <p:spPr>
          <a:xfrm>
            <a:off x="2203270" y="4608939"/>
            <a:ext cx="7925324"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19757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71502"/>
            <a:ext cx="9144000" cy="2387600"/>
          </a:xfrm>
        </p:spPr>
        <p:txBody>
          <a:bodyPr>
            <a:noAutofit/>
          </a:bodyPr>
          <a:lstStyle/>
          <a:p>
            <a:r>
              <a:rPr lang="en-AU" sz="31000" dirty="0"/>
              <a:t>pit</a:t>
            </a:r>
          </a:p>
        </p:txBody>
      </p:sp>
      <p:sp>
        <p:nvSpPr>
          <p:cNvPr id="10" name="Arrow: Right 9">
            <a:extLst>
              <a:ext uri="{FF2B5EF4-FFF2-40B4-BE49-F238E27FC236}">
                <a16:creationId xmlns:a16="http://schemas.microsoft.com/office/drawing/2014/main" id="{627CCBBD-C58F-4DBD-84A8-ACF2C02DE759}"/>
              </a:ext>
            </a:extLst>
          </p:cNvPr>
          <p:cNvSpPr/>
          <p:nvPr/>
        </p:nvSpPr>
        <p:spPr>
          <a:xfrm>
            <a:off x="3647767" y="5176327"/>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94953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3999" y="2613314"/>
            <a:ext cx="9144000" cy="2387600"/>
          </a:xfrm>
        </p:spPr>
        <p:txBody>
          <a:bodyPr>
            <a:noAutofit/>
          </a:bodyPr>
          <a:lstStyle/>
          <a:p>
            <a:r>
              <a:rPr lang="en-AU" sz="31000" dirty="0"/>
              <a:t>am</a:t>
            </a:r>
          </a:p>
        </p:txBody>
      </p:sp>
      <p:sp>
        <p:nvSpPr>
          <p:cNvPr id="10" name="Arrow: Right 9">
            <a:extLst>
              <a:ext uri="{FF2B5EF4-FFF2-40B4-BE49-F238E27FC236}">
                <a16:creationId xmlns:a16="http://schemas.microsoft.com/office/drawing/2014/main" id="{627CCBBD-C58F-4DBD-84A8-ACF2C02DE759}"/>
              </a:ext>
            </a:extLst>
          </p:cNvPr>
          <p:cNvSpPr/>
          <p:nvPr/>
        </p:nvSpPr>
        <p:spPr>
          <a:xfrm>
            <a:off x="3309257" y="4852130"/>
            <a:ext cx="58168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31288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440873" y="2813665"/>
            <a:ext cx="9144000" cy="2387600"/>
          </a:xfrm>
        </p:spPr>
        <p:txBody>
          <a:bodyPr>
            <a:noAutofit/>
          </a:bodyPr>
          <a:lstStyle/>
          <a:p>
            <a:r>
              <a:rPr lang="en-AU" sz="31000" dirty="0"/>
              <a:t>mat</a:t>
            </a:r>
          </a:p>
        </p:txBody>
      </p:sp>
      <p:sp>
        <p:nvSpPr>
          <p:cNvPr id="10" name="Arrow: Right 9">
            <a:extLst>
              <a:ext uri="{FF2B5EF4-FFF2-40B4-BE49-F238E27FC236}">
                <a16:creationId xmlns:a16="http://schemas.microsoft.com/office/drawing/2014/main" id="{627CCBBD-C58F-4DBD-84A8-ACF2C02DE759}"/>
              </a:ext>
            </a:extLst>
          </p:cNvPr>
          <p:cNvSpPr/>
          <p:nvPr/>
        </p:nvSpPr>
        <p:spPr>
          <a:xfrm>
            <a:off x="2429691" y="4842388"/>
            <a:ext cx="7236759"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17936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521874"/>
            <a:ext cx="9144000" cy="2387600"/>
          </a:xfrm>
        </p:spPr>
        <p:txBody>
          <a:bodyPr>
            <a:noAutofit/>
          </a:bodyPr>
          <a:lstStyle/>
          <a:p>
            <a:r>
              <a:rPr lang="en-AU" sz="31000" dirty="0"/>
              <a:t>at</a:t>
            </a:r>
          </a:p>
        </p:txBody>
      </p:sp>
      <p:sp>
        <p:nvSpPr>
          <p:cNvPr id="10" name="Arrow: Right 9">
            <a:extLst>
              <a:ext uri="{FF2B5EF4-FFF2-40B4-BE49-F238E27FC236}">
                <a16:creationId xmlns:a16="http://schemas.microsoft.com/office/drawing/2014/main" id="{627CCBBD-C58F-4DBD-84A8-ACF2C02DE759}"/>
              </a:ext>
            </a:extLst>
          </p:cNvPr>
          <p:cNvSpPr/>
          <p:nvPr/>
        </p:nvSpPr>
        <p:spPr>
          <a:xfrm>
            <a:off x="4143375" y="4550597"/>
            <a:ext cx="4400550"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99526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538499"/>
            <a:ext cx="9144000" cy="2387600"/>
          </a:xfrm>
        </p:spPr>
        <p:txBody>
          <a:bodyPr>
            <a:noAutofit/>
          </a:bodyPr>
          <a:lstStyle/>
          <a:p>
            <a:r>
              <a:rPr lang="en-AU" sz="31000" dirty="0"/>
              <a:t>tap</a:t>
            </a:r>
          </a:p>
        </p:txBody>
      </p:sp>
      <p:sp>
        <p:nvSpPr>
          <p:cNvPr id="10" name="Arrow: Right 9">
            <a:extLst>
              <a:ext uri="{FF2B5EF4-FFF2-40B4-BE49-F238E27FC236}">
                <a16:creationId xmlns:a16="http://schemas.microsoft.com/office/drawing/2014/main" id="{627CCBBD-C58F-4DBD-84A8-ACF2C02DE759}"/>
              </a:ext>
            </a:extLst>
          </p:cNvPr>
          <p:cNvSpPr/>
          <p:nvPr/>
        </p:nvSpPr>
        <p:spPr>
          <a:xfrm>
            <a:off x="2647407" y="5109825"/>
            <a:ext cx="6561398"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93026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322368"/>
            <a:ext cx="9144000" cy="2387600"/>
          </a:xfrm>
        </p:spPr>
        <p:txBody>
          <a:bodyPr>
            <a:noAutofit/>
          </a:bodyPr>
          <a:lstStyle/>
          <a:p>
            <a:r>
              <a:rPr lang="en-AU" sz="31000" dirty="0"/>
              <a:t>sap</a:t>
            </a:r>
          </a:p>
        </p:txBody>
      </p:sp>
      <p:sp>
        <p:nvSpPr>
          <p:cNvPr id="10" name="Arrow: Right 9">
            <a:extLst>
              <a:ext uri="{FF2B5EF4-FFF2-40B4-BE49-F238E27FC236}">
                <a16:creationId xmlns:a16="http://schemas.microsoft.com/office/drawing/2014/main" id="{627CCBBD-C58F-4DBD-84A8-ACF2C02DE759}"/>
              </a:ext>
            </a:extLst>
          </p:cNvPr>
          <p:cNvSpPr/>
          <p:nvPr/>
        </p:nvSpPr>
        <p:spPr>
          <a:xfrm>
            <a:off x="2856411" y="4885381"/>
            <a:ext cx="6252641"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31619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438275" y="2659380"/>
            <a:ext cx="9144000" cy="2387600"/>
          </a:xfrm>
        </p:spPr>
        <p:txBody>
          <a:bodyPr>
            <a:noAutofit/>
          </a:bodyPr>
          <a:lstStyle/>
          <a:p>
            <a:r>
              <a:rPr lang="en-US" sz="31000" dirty="0"/>
              <a:t>S</a:t>
            </a:r>
            <a:endParaRPr lang="en-AU" sz="31000" dirty="0"/>
          </a:p>
        </p:txBody>
      </p:sp>
    </p:spTree>
    <p:extLst>
      <p:ext uri="{BB962C8B-B14F-4D97-AF65-F5344CB8AC3E}">
        <p14:creationId xmlns:p14="http://schemas.microsoft.com/office/powerpoint/2010/main" val="40233823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TRICKY words. </a:t>
            </a:r>
          </a:p>
          <a:p>
            <a:pPr algn="ctr"/>
            <a:r>
              <a:rPr lang="en-AU" sz="2800" dirty="0"/>
              <a:t>I will help you with the tricky part. </a:t>
            </a:r>
          </a:p>
        </p:txBody>
      </p:sp>
      <p:pic>
        <p:nvPicPr>
          <p:cNvPr id="8" name="Graphic 7" descr="Users outline">
            <a:extLst>
              <a:ext uri="{FF2B5EF4-FFF2-40B4-BE49-F238E27FC236}">
                <a16:creationId xmlns:a16="http://schemas.microsoft.com/office/drawing/2014/main" id="{DC51FC6A-E90D-C484-D979-B4BDAE87D5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23397465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54877"/>
            <a:ext cx="9144000" cy="2387600"/>
          </a:xfrm>
        </p:spPr>
        <p:txBody>
          <a:bodyPr>
            <a:noAutofit/>
          </a:bodyPr>
          <a:lstStyle/>
          <a:p>
            <a:r>
              <a:rPr lang="en-US" sz="31000" dirty="0"/>
              <a:t>t</a:t>
            </a:r>
            <a:r>
              <a:rPr lang="en-AU" sz="31000" dirty="0"/>
              <a:t>ap</a:t>
            </a:r>
          </a:p>
        </p:txBody>
      </p:sp>
      <p:sp>
        <p:nvSpPr>
          <p:cNvPr id="10" name="Arrow: Right 9">
            <a:extLst>
              <a:ext uri="{FF2B5EF4-FFF2-40B4-BE49-F238E27FC236}">
                <a16:creationId xmlns:a16="http://schemas.microsoft.com/office/drawing/2014/main" id="{627CCBBD-C58F-4DBD-84A8-ACF2C02DE759}"/>
              </a:ext>
            </a:extLst>
          </p:cNvPr>
          <p:cNvSpPr/>
          <p:nvPr/>
        </p:nvSpPr>
        <p:spPr>
          <a:xfrm>
            <a:off x="2771775" y="4773358"/>
            <a:ext cx="6668599"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93247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64183" y="685800"/>
            <a:ext cx="4430268" cy="5486400"/>
          </a:xfrm>
          <a:custGeom>
            <a:avLst/>
            <a:gdLst/>
            <a:ahLst/>
            <a:cxnLst/>
            <a:rect l="l" t="t" r="r" b="b"/>
            <a:pathLst>
              <a:path w="6645402" h="8229600">
                <a:moveTo>
                  <a:pt x="0" y="0"/>
                </a:moveTo>
                <a:lnTo>
                  <a:pt x="6645402" y="0"/>
                </a:lnTo>
                <a:lnTo>
                  <a:pt x="6645402"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sz="1200"/>
          </a:p>
        </p:txBody>
      </p:sp>
      <p:sp>
        <p:nvSpPr>
          <p:cNvPr id="3" name="Freeform 3"/>
          <p:cNvSpPr/>
          <p:nvPr/>
        </p:nvSpPr>
        <p:spPr>
          <a:xfrm>
            <a:off x="7537577" y="685800"/>
            <a:ext cx="3250692" cy="5486400"/>
          </a:xfrm>
          <a:custGeom>
            <a:avLst/>
            <a:gdLst/>
            <a:ahLst/>
            <a:cxnLst/>
            <a:rect l="l" t="t" r="r" b="b"/>
            <a:pathLst>
              <a:path w="4876038" h="8229600">
                <a:moveTo>
                  <a:pt x="0" y="0"/>
                </a:moveTo>
                <a:lnTo>
                  <a:pt x="4876038" y="0"/>
                </a:lnTo>
                <a:lnTo>
                  <a:pt x="4876038" y="8229600"/>
                </a:lnTo>
                <a:lnTo>
                  <a:pt x="0" y="82296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sz="12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TRICKY words. </a:t>
            </a:r>
          </a:p>
          <a:p>
            <a:pPr algn="ctr"/>
            <a:r>
              <a:rPr lang="en-AU" sz="2800" dirty="0"/>
              <a:t>I will help you with the tricky part. </a:t>
            </a:r>
          </a:p>
        </p:txBody>
      </p:sp>
      <p:pic>
        <p:nvPicPr>
          <p:cNvPr id="8" name="Graphic 7" descr="Users outline">
            <a:extLst>
              <a:ext uri="{FF2B5EF4-FFF2-40B4-BE49-F238E27FC236}">
                <a16:creationId xmlns:a16="http://schemas.microsoft.com/office/drawing/2014/main" id="{DC51FC6A-E90D-C484-D979-B4BDAE87D5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13526017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813665"/>
            <a:ext cx="9144000" cy="2387600"/>
          </a:xfrm>
        </p:spPr>
        <p:txBody>
          <a:bodyPr>
            <a:noAutofit/>
          </a:bodyPr>
          <a:lstStyle/>
          <a:p>
            <a:r>
              <a:rPr lang="en-AU" sz="31000" dirty="0"/>
              <a:t>as</a:t>
            </a:r>
          </a:p>
        </p:txBody>
      </p:sp>
      <p:sp>
        <p:nvSpPr>
          <p:cNvPr id="10" name="Arrow: Right 9">
            <a:extLst>
              <a:ext uri="{FF2B5EF4-FFF2-40B4-BE49-F238E27FC236}">
                <a16:creationId xmlns:a16="http://schemas.microsoft.com/office/drawing/2014/main" id="{627CCBBD-C58F-4DBD-84A8-ACF2C02DE759}"/>
              </a:ext>
            </a:extLst>
          </p:cNvPr>
          <p:cNvSpPr/>
          <p:nvPr/>
        </p:nvSpPr>
        <p:spPr>
          <a:xfrm>
            <a:off x="4021394" y="520126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63357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14612"/>
            <a:ext cx="9144000" cy="2387600"/>
          </a:xfrm>
        </p:spPr>
        <p:txBody>
          <a:bodyPr>
            <a:noAutofit/>
          </a:bodyPr>
          <a:lstStyle/>
          <a:p>
            <a:r>
              <a:rPr lang="en-AU" sz="31000" dirty="0"/>
              <a:t>I</a:t>
            </a:r>
          </a:p>
        </p:txBody>
      </p:sp>
      <p:sp>
        <p:nvSpPr>
          <p:cNvPr id="10" name="Arrow: Right 9">
            <a:extLst>
              <a:ext uri="{FF2B5EF4-FFF2-40B4-BE49-F238E27FC236}">
                <a16:creationId xmlns:a16="http://schemas.microsoft.com/office/drawing/2014/main" id="{627CCBBD-C58F-4DBD-84A8-ACF2C02DE759}"/>
              </a:ext>
            </a:extLst>
          </p:cNvPr>
          <p:cNvSpPr/>
          <p:nvPr/>
        </p:nvSpPr>
        <p:spPr>
          <a:xfrm>
            <a:off x="3935669" y="4502150"/>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56696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235200"/>
            <a:ext cx="9144000" cy="2387600"/>
          </a:xfrm>
        </p:spPr>
        <p:txBody>
          <a:bodyPr>
            <a:noAutofit/>
          </a:bodyPr>
          <a:lstStyle/>
          <a:p>
            <a:r>
              <a:rPr lang="en-AU" sz="31000" dirty="0"/>
              <a:t>Is</a:t>
            </a:r>
          </a:p>
        </p:txBody>
      </p:sp>
      <p:sp>
        <p:nvSpPr>
          <p:cNvPr id="10" name="Arrow: Right 9">
            <a:extLst>
              <a:ext uri="{FF2B5EF4-FFF2-40B4-BE49-F238E27FC236}">
                <a16:creationId xmlns:a16="http://schemas.microsoft.com/office/drawing/2014/main" id="{627CCBBD-C58F-4DBD-84A8-ACF2C02DE759}"/>
              </a:ext>
            </a:extLst>
          </p:cNvPr>
          <p:cNvSpPr/>
          <p:nvPr/>
        </p:nvSpPr>
        <p:spPr>
          <a:xfrm>
            <a:off x="3647767" y="4622800"/>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28695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48938"/>
            <a:ext cx="9144000" cy="2387600"/>
          </a:xfrm>
        </p:spPr>
        <p:txBody>
          <a:bodyPr>
            <a:noAutofit/>
          </a:bodyPr>
          <a:lstStyle/>
          <a:p>
            <a:r>
              <a:rPr lang="en-AU" sz="31000" dirty="0"/>
              <a:t>my</a:t>
            </a:r>
          </a:p>
        </p:txBody>
      </p:sp>
      <p:sp>
        <p:nvSpPr>
          <p:cNvPr id="10" name="Arrow: Right 9">
            <a:extLst>
              <a:ext uri="{FF2B5EF4-FFF2-40B4-BE49-F238E27FC236}">
                <a16:creationId xmlns:a16="http://schemas.microsoft.com/office/drawing/2014/main" id="{627CCBBD-C58F-4DBD-84A8-ACF2C02DE759}"/>
              </a:ext>
            </a:extLst>
          </p:cNvPr>
          <p:cNvSpPr/>
          <p:nvPr/>
        </p:nvSpPr>
        <p:spPr>
          <a:xfrm>
            <a:off x="4021395" y="5497355"/>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70469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377437"/>
            <a:ext cx="9144000" cy="2387600"/>
          </a:xfrm>
        </p:spPr>
        <p:txBody>
          <a:bodyPr>
            <a:noAutofit/>
          </a:bodyPr>
          <a:lstStyle/>
          <a:p>
            <a:r>
              <a:rPr lang="en-AU" sz="31000" dirty="0"/>
              <a:t>My</a:t>
            </a:r>
          </a:p>
        </p:txBody>
      </p:sp>
      <p:sp>
        <p:nvSpPr>
          <p:cNvPr id="10" name="Arrow: Right 9">
            <a:extLst>
              <a:ext uri="{FF2B5EF4-FFF2-40B4-BE49-F238E27FC236}">
                <a16:creationId xmlns:a16="http://schemas.microsoft.com/office/drawing/2014/main" id="{627CCBBD-C58F-4DBD-84A8-ACF2C02DE759}"/>
              </a:ext>
            </a:extLst>
          </p:cNvPr>
          <p:cNvSpPr/>
          <p:nvPr/>
        </p:nvSpPr>
        <p:spPr>
          <a:xfrm>
            <a:off x="3647767" y="4991034"/>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6892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3999" y="2603434"/>
            <a:ext cx="9144000" cy="2387600"/>
          </a:xfrm>
        </p:spPr>
        <p:txBody>
          <a:bodyPr>
            <a:noAutofit/>
          </a:bodyPr>
          <a:lstStyle/>
          <a:p>
            <a:r>
              <a:rPr lang="en-AU" sz="31000" u="sng" dirty="0"/>
              <a:t>Th</a:t>
            </a:r>
            <a:r>
              <a:rPr lang="en-AU" sz="31000" dirty="0"/>
              <a:t>e</a:t>
            </a:r>
          </a:p>
        </p:txBody>
      </p:sp>
      <p:sp>
        <p:nvSpPr>
          <p:cNvPr id="10" name="Arrow: Right 9">
            <a:extLst>
              <a:ext uri="{FF2B5EF4-FFF2-40B4-BE49-F238E27FC236}">
                <a16:creationId xmlns:a16="http://schemas.microsoft.com/office/drawing/2014/main" id="{627CCBBD-C58F-4DBD-84A8-ACF2C02DE759}"/>
              </a:ext>
            </a:extLst>
          </p:cNvPr>
          <p:cNvSpPr/>
          <p:nvPr/>
        </p:nvSpPr>
        <p:spPr>
          <a:xfrm>
            <a:off x="3647767" y="4991034"/>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53119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3356090"/>
            <a:ext cx="9144000" cy="2387600"/>
          </a:xfrm>
        </p:spPr>
        <p:txBody>
          <a:bodyPr>
            <a:noAutofit/>
          </a:bodyPr>
          <a:lstStyle/>
          <a:p>
            <a:r>
              <a:rPr lang="en-US" sz="31000" dirty="0"/>
              <a:t>A</a:t>
            </a:r>
            <a:endParaRPr lang="en-AU" sz="31000" dirty="0"/>
          </a:p>
        </p:txBody>
      </p:sp>
    </p:spTree>
    <p:extLst>
      <p:ext uri="{BB962C8B-B14F-4D97-AF65-F5344CB8AC3E}">
        <p14:creationId xmlns:p14="http://schemas.microsoft.com/office/powerpoint/2010/main" val="6217409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spell some words. </a:t>
            </a:r>
          </a:p>
          <a:p>
            <a:pPr algn="ctr"/>
            <a:r>
              <a:rPr lang="en-AU" sz="2800" dirty="0"/>
              <a:t>I will say the word. </a:t>
            </a:r>
          </a:p>
          <a:p>
            <a:pPr algn="ctr"/>
            <a:r>
              <a:rPr lang="en-AU" sz="2800" dirty="0"/>
              <a:t>You will write the sound lines and then say the sounds as you write them.</a:t>
            </a:r>
          </a:p>
          <a:p>
            <a:pPr algn="ctr"/>
            <a:r>
              <a:rPr lang="en-AU" sz="2800" dirty="0"/>
              <a:t>Let’s do one together. </a:t>
            </a:r>
          </a:p>
        </p:txBody>
      </p:sp>
      <p:pic>
        <p:nvPicPr>
          <p:cNvPr id="5" name="Graphic 4" descr="Document outline">
            <a:extLst>
              <a:ext uri="{FF2B5EF4-FFF2-40B4-BE49-F238E27FC236}">
                <a16:creationId xmlns:a16="http://schemas.microsoft.com/office/drawing/2014/main" id="{B89E3763-FD07-3778-08B2-67D9D83D24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0785" y="4892634"/>
            <a:ext cx="1700150" cy="1700150"/>
          </a:xfrm>
          <a:prstGeom prst="rect">
            <a:avLst/>
          </a:prstGeom>
        </p:spPr>
      </p:pic>
      <p:pic>
        <p:nvPicPr>
          <p:cNvPr id="6" name="Graphic 5" descr="User outline">
            <a:extLst>
              <a:ext uri="{FF2B5EF4-FFF2-40B4-BE49-F238E27FC236}">
                <a16:creationId xmlns:a16="http://schemas.microsoft.com/office/drawing/2014/main" id="{EAAC81AF-B248-CCA9-8E5A-095977DEF9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78935" y="166254"/>
            <a:ext cx="914400" cy="914400"/>
          </a:xfrm>
          <a:prstGeom prst="rect">
            <a:avLst/>
          </a:prstGeom>
        </p:spPr>
      </p:pic>
    </p:spTree>
    <p:extLst>
      <p:ext uri="{BB962C8B-B14F-4D97-AF65-F5344CB8AC3E}">
        <p14:creationId xmlns:p14="http://schemas.microsoft.com/office/powerpoint/2010/main" val="10228894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376739" cy="3212648"/>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spell some tricky words. </a:t>
            </a:r>
          </a:p>
          <a:p>
            <a:pPr algn="ctr"/>
            <a:r>
              <a:rPr lang="en-AU" sz="2800" dirty="0"/>
              <a:t>I will say the word. </a:t>
            </a:r>
          </a:p>
          <a:p>
            <a:pPr algn="ctr"/>
            <a:r>
              <a:rPr lang="en-AU" sz="2800" dirty="0"/>
              <a:t>You will write the sound lines and then say the letters as you write them.</a:t>
            </a:r>
          </a:p>
          <a:p>
            <a:pPr algn="ctr"/>
            <a:r>
              <a:rPr lang="en-AU" sz="2800" dirty="0"/>
              <a:t>Let’s do one together. </a:t>
            </a:r>
          </a:p>
        </p:txBody>
      </p:sp>
      <p:pic>
        <p:nvPicPr>
          <p:cNvPr id="5" name="Graphic 4" descr="Document outline">
            <a:extLst>
              <a:ext uri="{FF2B5EF4-FFF2-40B4-BE49-F238E27FC236}">
                <a16:creationId xmlns:a16="http://schemas.microsoft.com/office/drawing/2014/main" id="{B89E3763-FD07-3778-08B2-67D9D83D24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0785" y="4892634"/>
            <a:ext cx="1700150" cy="1700150"/>
          </a:xfrm>
          <a:prstGeom prst="rect">
            <a:avLst/>
          </a:prstGeom>
        </p:spPr>
      </p:pic>
      <p:pic>
        <p:nvPicPr>
          <p:cNvPr id="6" name="Graphic 5" descr="User outline">
            <a:extLst>
              <a:ext uri="{FF2B5EF4-FFF2-40B4-BE49-F238E27FC236}">
                <a16:creationId xmlns:a16="http://schemas.microsoft.com/office/drawing/2014/main" id="{EAAC81AF-B248-CCA9-8E5A-095977DEF9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78935" y="166254"/>
            <a:ext cx="914400" cy="914400"/>
          </a:xfrm>
          <a:prstGeom prst="rect">
            <a:avLst/>
          </a:prstGeom>
        </p:spPr>
      </p:pic>
    </p:spTree>
    <p:extLst>
      <p:ext uri="{BB962C8B-B14F-4D97-AF65-F5344CB8AC3E}">
        <p14:creationId xmlns:p14="http://schemas.microsoft.com/office/powerpoint/2010/main" val="18361080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Fireworks outline">
            <a:extLst>
              <a:ext uri="{FF2B5EF4-FFF2-40B4-BE49-F238E27FC236}">
                <a16:creationId xmlns:a16="http://schemas.microsoft.com/office/drawing/2014/main" id="{4D7E354C-0237-69F6-FABB-23C850EA19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1833" y="2086097"/>
            <a:ext cx="2685803" cy="2685803"/>
          </a:xfrm>
          <a:prstGeom prst="rect">
            <a:avLst/>
          </a:prstGeom>
        </p:spPr>
      </p:pic>
      <p:sp>
        <p:nvSpPr>
          <p:cNvPr id="4" name="Speech Bubble: Rectangle with Corners Rounded 3">
            <a:extLst>
              <a:ext uri="{FF2B5EF4-FFF2-40B4-BE49-F238E27FC236}">
                <a16:creationId xmlns:a16="http://schemas.microsoft.com/office/drawing/2014/main" id="{6735AAC9-47A9-31E4-E620-FD9BFC38FB4D}"/>
              </a:ext>
            </a:extLst>
          </p:cNvPr>
          <p:cNvSpPr/>
          <p:nvPr/>
        </p:nvSpPr>
        <p:spPr>
          <a:xfrm>
            <a:off x="5474525" y="1962396"/>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We did it! Great work in your daily review. Let’s have a movement break.  </a:t>
            </a:r>
          </a:p>
        </p:txBody>
      </p:sp>
    </p:spTree>
    <p:extLst>
      <p:ext uri="{BB962C8B-B14F-4D97-AF65-F5344CB8AC3E}">
        <p14:creationId xmlns:p14="http://schemas.microsoft.com/office/powerpoint/2010/main" val="32178946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FD5316A0-6F71-7ECC-FA4D-F8E7196FE6B7}"/>
              </a:ext>
            </a:extLst>
          </p:cNvPr>
          <p:cNvSpPr>
            <a:spLocks noGrp="1"/>
          </p:cNvSpPr>
          <p:nvPr>
            <p:ph type="ctrTitle"/>
          </p:nvPr>
        </p:nvSpPr>
        <p:spPr>
          <a:xfrm>
            <a:off x="3716304" y="2624865"/>
            <a:ext cx="8140151" cy="1151505"/>
          </a:xfrm>
        </p:spPr>
        <p:txBody>
          <a:bodyPr>
            <a:noAutofit/>
          </a:bodyPr>
          <a:lstStyle/>
          <a:p>
            <a:br>
              <a:rPr lang="en-AU" dirty="0">
                <a:solidFill>
                  <a:schemeClr val="bg1"/>
                </a:solidFill>
              </a:rPr>
            </a:br>
            <a:r>
              <a:rPr lang="en-AU" dirty="0">
                <a:solidFill>
                  <a:schemeClr val="bg1"/>
                </a:solidFill>
              </a:rPr>
              <a:t>Decode and Blend</a:t>
            </a:r>
          </a:p>
        </p:txBody>
      </p:sp>
      <p:sp>
        <p:nvSpPr>
          <p:cNvPr id="6" name="Rectangle 5">
            <a:extLst>
              <a:ext uri="{FF2B5EF4-FFF2-40B4-BE49-F238E27FC236}">
                <a16:creationId xmlns:a16="http://schemas.microsoft.com/office/drawing/2014/main" id="{884C6FEB-0D3F-918B-4210-88F2EEEAD8CA}"/>
              </a:ext>
            </a:extLst>
          </p:cNvPr>
          <p:cNvSpPr/>
          <p:nvPr/>
        </p:nvSpPr>
        <p:spPr>
          <a:xfrm>
            <a:off x="688157" y="1362389"/>
            <a:ext cx="10821971" cy="4724901"/>
          </a:xfrm>
          <a:prstGeom prst="rect">
            <a:avLst/>
          </a:prstGeom>
          <a:ln w="50800"/>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7" name="Title 8">
            <a:extLst>
              <a:ext uri="{FF2B5EF4-FFF2-40B4-BE49-F238E27FC236}">
                <a16:creationId xmlns:a16="http://schemas.microsoft.com/office/drawing/2014/main" id="{FA96FEBE-4D7F-E181-840E-C4760951DA37}"/>
              </a:ext>
            </a:extLst>
          </p:cNvPr>
          <p:cNvSpPr txBox="1">
            <a:spLocks/>
          </p:cNvSpPr>
          <p:nvPr/>
        </p:nvSpPr>
        <p:spPr>
          <a:xfrm>
            <a:off x="681871" y="1768316"/>
            <a:ext cx="10828255" cy="11946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dirty="0"/>
              <a:t>Wednesday</a:t>
            </a:r>
          </a:p>
        </p:txBody>
      </p:sp>
      <p:sp>
        <p:nvSpPr>
          <p:cNvPr id="12" name="Rectangle 11">
            <a:extLst>
              <a:ext uri="{FF2B5EF4-FFF2-40B4-BE49-F238E27FC236}">
                <a16:creationId xmlns:a16="http://schemas.microsoft.com/office/drawing/2014/main" id="{82B95CC9-C824-F912-57E2-D53B0EA4C76A}"/>
              </a:ext>
            </a:extLst>
          </p:cNvPr>
          <p:cNvSpPr/>
          <p:nvPr/>
        </p:nvSpPr>
        <p:spPr>
          <a:xfrm>
            <a:off x="681872" y="3449291"/>
            <a:ext cx="10815686" cy="1251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4800" dirty="0">
                <a:solidFill>
                  <a:schemeClr val="bg1"/>
                </a:solidFill>
              </a:rPr>
              <a:t>Set K-1 / BC-1</a:t>
            </a:r>
          </a:p>
        </p:txBody>
      </p:sp>
      <p:sp>
        <p:nvSpPr>
          <p:cNvPr id="13" name="TextBox 12">
            <a:extLst>
              <a:ext uri="{FF2B5EF4-FFF2-40B4-BE49-F238E27FC236}">
                <a16:creationId xmlns:a16="http://schemas.microsoft.com/office/drawing/2014/main" id="{AAD31A5C-7696-D542-DFC2-F7E59D5E93AF}"/>
              </a:ext>
            </a:extLst>
          </p:cNvPr>
          <p:cNvSpPr txBox="1"/>
          <p:nvPr/>
        </p:nvSpPr>
        <p:spPr>
          <a:xfrm>
            <a:off x="578355" y="919148"/>
            <a:ext cx="2164845" cy="523220"/>
          </a:xfrm>
          <a:prstGeom prst="rect">
            <a:avLst/>
          </a:prstGeom>
          <a:noFill/>
        </p:spPr>
        <p:txBody>
          <a:bodyPr wrap="square" rtlCol="0">
            <a:spAutoFit/>
          </a:bodyPr>
          <a:lstStyle/>
          <a:p>
            <a:r>
              <a:rPr lang="en-AU" sz="2800" b="1" dirty="0"/>
              <a:t>SPELD NSW</a:t>
            </a:r>
            <a:endParaRPr lang="en-AU" sz="400" b="1" dirty="0"/>
          </a:p>
        </p:txBody>
      </p:sp>
      <p:sp>
        <p:nvSpPr>
          <p:cNvPr id="14" name="TextBox 13">
            <a:extLst>
              <a:ext uri="{FF2B5EF4-FFF2-40B4-BE49-F238E27FC236}">
                <a16:creationId xmlns:a16="http://schemas.microsoft.com/office/drawing/2014/main" id="{CE68CC39-B670-D3BA-1A1D-1A71842BE56E}"/>
              </a:ext>
            </a:extLst>
          </p:cNvPr>
          <p:cNvSpPr txBox="1"/>
          <p:nvPr/>
        </p:nvSpPr>
        <p:spPr>
          <a:xfrm>
            <a:off x="681872" y="5172891"/>
            <a:ext cx="10828256" cy="461665"/>
          </a:xfrm>
          <a:prstGeom prst="rect">
            <a:avLst/>
          </a:prstGeom>
          <a:noFill/>
        </p:spPr>
        <p:txBody>
          <a:bodyPr wrap="square" rtlCol="0">
            <a:spAutoFit/>
          </a:bodyPr>
          <a:lstStyle/>
          <a:p>
            <a:pPr algn="ctr"/>
            <a:r>
              <a:rPr lang="en-GB" sz="2400" dirty="0">
                <a:solidFill>
                  <a:schemeClr val="accent3">
                    <a:lumMod val="65000"/>
                    <a:lumOff val="35000"/>
                  </a:schemeClr>
                </a:solidFill>
              </a:rPr>
              <a:t>s  a  t  p  </a:t>
            </a:r>
            <a:r>
              <a:rPr lang="en-GB" sz="2400">
                <a:solidFill>
                  <a:schemeClr val="accent3">
                    <a:lumMod val="65000"/>
                    <a:lumOff val="35000"/>
                  </a:schemeClr>
                </a:solidFill>
              </a:rPr>
              <a:t>i  </a:t>
            </a:r>
            <a:r>
              <a:rPr lang="en-GB" sz="2400" dirty="0">
                <a:solidFill>
                  <a:schemeClr val="accent3">
                    <a:lumMod val="65000"/>
                    <a:lumOff val="35000"/>
                  </a:schemeClr>
                </a:solidFill>
              </a:rPr>
              <a:t>m  f  c     CVC Words</a:t>
            </a:r>
            <a:endParaRPr lang="en-AU" sz="2400" dirty="0">
              <a:solidFill>
                <a:schemeClr val="accent3">
                  <a:lumMod val="65000"/>
                  <a:lumOff val="35000"/>
                </a:schemeClr>
              </a:solidFill>
            </a:endParaRPr>
          </a:p>
        </p:txBody>
      </p:sp>
    </p:spTree>
    <p:extLst>
      <p:ext uri="{BB962C8B-B14F-4D97-AF65-F5344CB8AC3E}">
        <p14:creationId xmlns:p14="http://schemas.microsoft.com/office/powerpoint/2010/main" val="3518438943"/>
      </p:ext>
    </p:extLst>
  </p:cSld>
  <p:clrMapOvr>
    <a:masterClrMapping/>
  </p:clrMapOvr>
  <mc:AlternateContent xmlns:mc="http://schemas.openxmlformats.org/markup-compatibility/2006" xmlns:p14="http://schemas.microsoft.com/office/powerpoint/2010/main">
    <mc:Choice Requires="p14">
      <p:transition spd="slow" p14:dur="2000" advTm="3486"/>
    </mc:Choice>
    <mc:Fallback xmlns="">
      <p:transition spd="slow" advTm="3486"/>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486893" y="2449285"/>
            <a:ext cx="3218213" cy="1959429"/>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sounds quickly.</a:t>
            </a:r>
          </a:p>
        </p:txBody>
      </p:sp>
      <p:pic>
        <p:nvPicPr>
          <p:cNvPr id="4" name="Graphic 3" descr="User outline">
            <a:extLst>
              <a:ext uri="{FF2B5EF4-FFF2-40B4-BE49-F238E27FC236}">
                <a16:creationId xmlns:a16="http://schemas.microsoft.com/office/drawing/2014/main" id="{8C52174C-849D-114F-E836-68C3FD2E05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6" name="Graphic 5" descr="Users outline">
            <a:extLst>
              <a:ext uri="{FF2B5EF4-FFF2-40B4-BE49-F238E27FC236}">
                <a16:creationId xmlns:a16="http://schemas.microsoft.com/office/drawing/2014/main" id="{A3831FA3-48F3-57BB-3C23-15799975F9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33545293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610937" y="2832389"/>
            <a:ext cx="9144000" cy="2387600"/>
          </a:xfrm>
        </p:spPr>
        <p:txBody>
          <a:bodyPr>
            <a:noAutofit/>
          </a:bodyPr>
          <a:lstStyle/>
          <a:p>
            <a:r>
              <a:rPr lang="en-US" sz="31000" dirty="0"/>
              <a:t>C</a:t>
            </a:r>
            <a:endParaRPr lang="en-AU" sz="31000" dirty="0"/>
          </a:p>
        </p:txBody>
      </p:sp>
    </p:spTree>
    <p:extLst>
      <p:ext uri="{BB962C8B-B14F-4D97-AF65-F5344CB8AC3E}">
        <p14:creationId xmlns:p14="http://schemas.microsoft.com/office/powerpoint/2010/main" val="22725831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3356090"/>
            <a:ext cx="9144000" cy="2387600"/>
          </a:xfrm>
        </p:spPr>
        <p:txBody>
          <a:bodyPr>
            <a:noAutofit/>
          </a:bodyPr>
          <a:lstStyle/>
          <a:p>
            <a:r>
              <a:rPr lang="en-AU" sz="31000" dirty="0"/>
              <a:t>a</a:t>
            </a:r>
          </a:p>
        </p:txBody>
      </p:sp>
    </p:spTree>
    <p:extLst>
      <p:ext uri="{BB962C8B-B14F-4D97-AF65-F5344CB8AC3E}">
        <p14:creationId xmlns:p14="http://schemas.microsoft.com/office/powerpoint/2010/main" val="15874185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23828"/>
            <a:ext cx="9144000" cy="2387600"/>
          </a:xfrm>
        </p:spPr>
        <p:txBody>
          <a:bodyPr>
            <a:noAutofit/>
          </a:bodyPr>
          <a:lstStyle/>
          <a:p>
            <a:r>
              <a:rPr lang="en-AU" sz="31000" dirty="0"/>
              <a:t>m</a:t>
            </a:r>
          </a:p>
        </p:txBody>
      </p:sp>
    </p:spTree>
    <p:extLst>
      <p:ext uri="{BB962C8B-B14F-4D97-AF65-F5344CB8AC3E}">
        <p14:creationId xmlns:p14="http://schemas.microsoft.com/office/powerpoint/2010/main" val="33377091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23828"/>
            <a:ext cx="9144000" cy="2387600"/>
          </a:xfrm>
        </p:spPr>
        <p:txBody>
          <a:bodyPr>
            <a:noAutofit/>
          </a:bodyPr>
          <a:lstStyle/>
          <a:p>
            <a:r>
              <a:rPr lang="en-AU" sz="31000" dirty="0"/>
              <a:t>p</a:t>
            </a:r>
          </a:p>
        </p:txBody>
      </p:sp>
    </p:spTree>
    <p:extLst>
      <p:ext uri="{BB962C8B-B14F-4D97-AF65-F5344CB8AC3E}">
        <p14:creationId xmlns:p14="http://schemas.microsoft.com/office/powerpoint/2010/main" val="24432462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438275" y="2659380"/>
            <a:ext cx="9144000" cy="2387600"/>
          </a:xfrm>
        </p:spPr>
        <p:txBody>
          <a:bodyPr>
            <a:noAutofit/>
          </a:bodyPr>
          <a:lstStyle/>
          <a:p>
            <a:r>
              <a:rPr lang="en-AU" sz="31000" dirty="0"/>
              <a:t>s</a:t>
            </a:r>
          </a:p>
        </p:txBody>
      </p:sp>
    </p:spTree>
    <p:extLst>
      <p:ext uri="{BB962C8B-B14F-4D97-AF65-F5344CB8AC3E}">
        <p14:creationId xmlns:p14="http://schemas.microsoft.com/office/powerpoint/2010/main" val="3852104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610937" y="2832389"/>
            <a:ext cx="9144000" cy="2387600"/>
          </a:xfrm>
        </p:spPr>
        <p:txBody>
          <a:bodyPr>
            <a:noAutofit/>
          </a:bodyPr>
          <a:lstStyle/>
          <a:p>
            <a:r>
              <a:rPr lang="en-AU" sz="31000" dirty="0"/>
              <a:t>c</a:t>
            </a:r>
          </a:p>
        </p:txBody>
      </p:sp>
    </p:spTree>
    <p:extLst>
      <p:ext uri="{BB962C8B-B14F-4D97-AF65-F5344CB8AC3E}">
        <p14:creationId xmlns:p14="http://schemas.microsoft.com/office/powerpoint/2010/main" val="37689061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3281276"/>
            <a:ext cx="9144000" cy="2387600"/>
          </a:xfrm>
        </p:spPr>
        <p:txBody>
          <a:bodyPr>
            <a:noAutofit/>
          </a:bodyPr>
          <a:lstStyle/>
          <a:p>
            <a:r>
              <a:rPr lang="en-US" sz="31000" dirty="0"/>
              <a:t>F</a:t>
            </a:r>
            <a:endParaRPr lang="en-AU" sz="31000" dirty="0"/>
          </a:p>
        </p:txBody>
      </p:sp>
    </p:spTree>
    <p:extLst>
      <p:ext uri="{BB962C8B-B14F-4D97-AF65-F5344CB8AC3E}">
        <p14:creationId xmlns:p14="http://schemas.microsoft.com/office/powerpoint/2010/main" val="11603857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3356090"/>
            <a:ext cx="9144000" cy="2387600"/>
          </a:xfrm>
        </p:spPr>
        <p:txBody>
          <a:bodyPr>
            <a:noAutofit/>
          </a:bodyPr>
          <a:lstStyle/>
          <a:p>
            <a:r>
              <a:rPr lang="en-AU" sz="31000" dirty="0" err="1"/>
              <a:t>i</a:t>
            </a:r>
            <a:endParaRPr lang="en-AU" sz="31000" dirty="0"/>
          </a:p>
        </p:txBody>
      </p:sp>
    </p:spTree>
    <p:extLst>
      <p:ext uri="{BB962C8B-B14F-4D97-AF65-F5344CB8AC3E}">
        <p14:creationId xmlns:p14="http://schemas.microsoft.com/office/powerpoint/2010/main" val="40589393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627563" y="3164898"/>
            <a:ext cx="9144000" cy="2387600"/>
          </a:xfrm>
        </p:spPr>
        <p:txBody>
          <a:bodyPr>
            <a:noAutofit/>
          </a:bodyPr>
          <a:lstStyle/>
          <a:p>
            <a:r>
              <a:rPr lang="en-US" sz="31000" dirty="0"/>
              <a:t>T</a:t>
            </a:r>
            <a:endParaRPr lang="en-AU" sz="31000" dirty="0"/>
          </a:p>
        </p:txBody>
      </p:sp>
    </p:spTree>
    <p:extLst>
      <p:ext uri="{BB962C8B-B14F-4D97-AF65-F5344CB8AC3E}">
        <p14:creationId xmlns:p14="http://schemas.microsoft.com/office/powerpoint/2010/main" val="16110102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500748" y="1959428"/>
            <a:ext cx="3515096" cy="2398816"/>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words. </a:t>
            </a:r>
          </a:p>
          <a:p>
            <a:pPr algn="ctr"/>
            <a:r>
              <a:rPr lang="en-AU" sz="2800" dirty="0"/>
              <a:t>Say the sounds then read the word.</a:t>
            </a:r>
          </a:p>
        </p:txBody>
      </p:sp>
      <p:pic>
        <p:nvPicPr>
          <p:cNvPr id="3" name="Graphic 2" descr="User outline">
            <a:extLst>
              <a:ext uri="{FF2B5EF4-FFF2-40B4-BE49-F238E27FC236}">
                <a16:creationId xmlns:a16="http://schemas.microsoft.com/office/drawing/2014/main" id="{C76BA04E-A54D-80A0-6857-6BE3D6162D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4" name="Graphic 3" descr="Users outline">
            <a:extLst>
              <a:ext uri="{FF2B5EF4-FFF2-40B4-BE49-F238E27FC236}">
                <a16:creationId xmlns:a16="http://schemas.microsoft.com/office/drawing/2014/main" id="{86A11BF8-4E19-5370-0165-70CCCB81A4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36167870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779568"/>
            <a:ext cx="9144000" cy="2387600"/>
          </a:xfrm>
        </p:spPr>
        <p:txBody>
          <a:bodyPr>
            <a:noAutofit/>
          </a:bodyPr>
          <a:lstStyle/>
          <a:p>
            <a:r>
              <a:rPr lang="en-AU" sz="31000" dirty="0"/>
              <a:t>fit</a:t>
            </a:r>
          </a:p>
        </p:txBody>
      </p:sp>
      <p:sp>
        <p:nvSpPr>
          <p:cNvPr id="10" name="Arrow: Right 9">
            <a:extLst>
              <a:ext uri="{FF2B5EF4-FFF2-40B4-BE49-F238E27FC236}">
                <a16:creationId xmlns:a16="http://schemas.microsoft.com/office/drawing/2014/main" id="{627CCBBD-C58F-4DBD-84A8-ACF2C02DE759}"/>
              </a:ext>
            </a:extLst>
          </p:cNvPr>
          <p:cNvSpPr/>
          <p:nvPr/>
        </p:nvSpPr>
        <p:spPr>
          <a:xfrm>
            <a:off x="3737614" y="4808291"/>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66361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704754"/>
            <a:ext cx="9144000" cy="2387600"/>
          </a:xfrm>
        </p:spPr>
        <p:txBody>
          <a:bodyPr>
            <a:noAutofit/>
          </a:bodyPr>
          <a:lstStyle/>
          <a:p>
            <a:r>
              <a:rPr lang="en-AU" sz="31000" dirty="0"/>
              <a:t>Sam</a:t>
            </a:r>
          </a:p>
        </p:txBody>
      </p:sp>
      <p:sp>
        <p:nvSpPr>
          <p:cNvPr id="10" name="Arrow: Right 9">
            <a:extLst>
              <a:ext uri="{FF2B5EF4-FFF2-40B4-BE49-F238E27FC236}">
                <a16:creationId xmlns:a16="http://schemas.microsoft.com/office/drawing/2014/main" id="{627CCBBD-C58F-4DBD-84A8-ACF2C02DE759}"/>
              </a:ext>
            </a:extLst>
          </p:cNvPr>
          <p:cNvSpPr/>
          <p:nvPr/>
        </p:nvSpPr>
        <p:spPr>
          <a:xfrm>
            <a:off x="1985555" y="4827192"/>
            <a:ext cx="8170902"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66893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71502"/>
            <a:ext cx="9144000" cy="2387600"/>
          </a:xfrm>
        </p:spPr>
        <p:txBody>
          <a:bodyPr>
            <a:noAutofit/>
          </a:bodyPr>
          <a:lstStyle/>
          <a:p>
            <a:r>
              <a:rPr lang="en-US" sz="31000" dirty="0"/>
              <a:t>t</a:t>
            </a:r>
            <a:r>
              <a:rPr lang="en-AU" sz="31000" dirty="0" err="1"/>
              <a:t>ip</a:t>
            </a:r>
            <a:endParaRPr lang="en-AU" sz="31000" dirty="0"/>
          </a:p>
        </p:txBody>
      </p:sp>
      <p:sp>
        <p:nvSpPr>
          <p:cNvPr id="10" name="Arrow: Right 9">
            <a:extLst>
              <a:ext uri="{FF2B5EF4-FFF2-40B4-BE49-F238E27FC236}">
                <a16:creationId xmlns:a16="http://schemas.microsoft.com/office/drawing/2014/main" id="{627CCBBD-C58F-4DBD-84A8-ACF2C02DE759}"/>
              </a:ext>
            </a:extLst>
          </p:cNvPr>
          <p:cNvSpPr/>
          <p:nvPr/>
        </p:nvSpPr>
        <p:spPr>
          <a:xfrm>
            <a:off x="3647767" y="5176327"/>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65475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54877"/>
            <a:ext cx="9144000" cy="2387600"/>
          </a:xfrm>
        </p:spPr>
        <p:txBody>
          <a:bodyPr>
            <a:noAutofit/>
          </a:bodyPr>
          <a:lstStyle/>
          <a:p>
            <a:r>
              <a:rPr lang="en-AU" sz="31000" dirty="0"/>
              <a:t>cat</a:t>
            </a:r>
          </a:p>
        </p:txBody>
      </p:sp>
      <p:sp>
        <p:nvSpPr>
          <p:cNvPr id="10" name="Arrow: Right 9">
            <a:extLst>
              <a:ext uri="{FF2B5EF4-FFF2-40B4-BE49-F238E27FC236}">
                <a16:creationId xmlns:a16="http://schemas.microsoft.com/office/drawing/2014/main" id="{627CCBBD-C58F-4DBD-84A8-ACF2C02DE759}"/>
              </a:ext>
            </a:extLst>
          </p:cNvPr>
          <p:cNvSpPr/>
          <p:nvPr/>
        </p:nvSpPr>
        <p:spPr>
          <a:xfrm>
            <a:off x="3161211" y="4773358"/>
            <a:ext cx="6279163"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16646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440873" y="2813665"/>
            <a:ext cx="9144000" cy="2387600"/>
          </a:xfrm>
        </p:spPr>
        <p:txBody>
          <a:bodyPr>
            <a:noAutofit/>
          </a:bodyPr>
          <a:lstStyle/>
          <a:p>
            <a:r>
              <a:rPr lang="en-AU" sz="31000" dirty="0"/>
              <a:t>mat</a:t>
            </a:r>
          </a:p>
        </p:txBody>
      </p:sp>
      <p:sp>
        <p:nvSpPr>
          <p:cNvPr id="10" name="Arrow: Right 9">
            <a:extLst>
              <a:ext uri="{FF2B5EF4-FFF2-40B4-BE49-F238E27FC236}">
                <a16:creationId xmlns:a16="http://schemas.microsoft.com/office/drawing/2014/main" id="{627CCBBD-C58F-4DBD-84A8-ACF2C02DE759}"/>
              </a:ext>
            </a:extLst>
          </p:cNvPr>
          <p:cNvSpPr/>
          <p:nvPr/>
        </p:nvSpPr>
        <p:spPr>
          <a:xfrm>
            <a:off x="2429691" y="4842388"/>
            <a:ext cx="7236759"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01182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3999" y="2613314"/>
            <a:ext cx="9144000" cy="2387600"/>
          </a:xfrm>
        </p:spPr>
        <p:txBody>
          <a:bodyPr>
            <a:noAutofit/>
          </a:bodyPr>
          <a:lstStyle/>
          <a:p>
            <a:r>
              <a:rPr lang="en-US" sz="31000" dirty="0"/>
              <a:t>p</a:t>
            </a:r>
            <a:r>
              <a:rPr lang="en-AU" sz="31000" dirty="0"/>
              <a:t>it</a:t>
            </a:r>
          </a:p>
        </p:txBody>
      </p:sp>
      <p:sp>
        <p:nvSpPr>
          <p:cNvPr id="10" name="Arrow: Right 9">
            <a:extLst>
              <a:ext uri="{FF2B5EF4-FFF2-40B4-BE49-F238E27FC236}">
                <a16:creationId xmlns:a16="http://schemas.microsoft.com/office/drawing/2014/main" id="{627CCBBD-C58F-4DBD-84A8-ACF2C02DE759}"/>
              </a:ext>
            </a:extLst>
          </p:cNvPr>
          <p:cNvSpPr/>
          <p:nvPr/>
        </p:nvSpPr>
        <p:spPr>
          <a:xfrm>
            <a:off x="3309257" y="4852130"/>
            <a:ext cx="58168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73792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923828"/>
            <a:ext cx="9144000" cy="2387600"/>
          </a:xfrm>
        </p:spPr>
        <p:txBody>
          <a:bodyPr>
            <a:noAutofit/>
          </a:bodyPr>
          <a:lstStyle/>
          <a:p>
            <a:r>
              <a:rPr lang="en-AU" sz="31000" dirty="0"/>
              <a:t>m</a:t>
            </a:r>
          </a:p>
        </p:txBody>
      </p:sp>
    </p:spTree>
    <p:extLst>
      <p:ext uri="{BB962C8B-B14F-4D97-AF65-F5344CB8AC3E}">
        <p14:creationId xmlns:p14="http://schemas.microsoft.com/office/powerpoint/2010/main" val="75833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300288"/>
            <a:ext cx="9748838" cy="2625811"/>
          </a:xfrm>
        </p:spPr>
        <p:txBody>
          <a:bodyPr>
            <a:noAutofit/>
          </a:bodyPr>
          <a:lstStyle/>
          <a:p>
            <a:r>
              <a:rPr lang="en-AU" sz="31000" dirty="0"/>
              <a:t>cap</a:t>
            </a:r>
          </a:p>
        </p:txBody>
      </p:sp>
      <p:sp>
        <p:nvSpPr>
          <p:cNvPr id="10" name="Arrow: Right 9">
            <a:extLst>
              <a:ext uri="{FF2B5EF4-FFF2-40B4-BE49-F238E27FC236}">
                <a16:creationId xmlns:a16="http://schemas.microsoft.com/office/drawing/2014/main" id="{627CCBBD-C58F-4DBD-84A8-ACF2C02DE759}"/>
              </a:ext>
            </a:extLst>
          </p:cNvPr>
          <p:cNvSpPr/>
          <p:nvPr/>
        </p:nvSpPr>
        <p:spPr>
          <a:xfrm>
            <a:off x="2914649" y="5100638"/>
            <a:ext cx="6815409" cy="7286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26808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738004"/>
            <a:ext cx="9144000" cy="2387600"/>
          </a:xfrm>
        </p:spPr>
        <p:txBody>
          <a:bodyPr>
            <a:noAutofit/>
          </a:bodyPr>
          <a:lstStyle/>
          <a:p>
            <a:r>
              <a:rPr lang="en-AU" sz="31000" dirty="0"/>
              <a:t>pat</a:t>
            </a:r>
          </a:p>
        </p:txBody>
      </p:sp>
      <p:sp>
        <p:nvSpPr>
          <p:cNvPr id="10" name="Arrow: Right 9">
            <a:extLst>
              <a:ext uri="{FF2B5EF4-FFF2-40B4-BE49-F238E27FC236}">
                <a16:creationId xmlns:a16="http://schemas.microsoft.com/office/drawing/2014/main" id="{627CCBBD-C58F-4DBD-84A8-ACF2C02DE759}"/>
              </a:ext>
            </a:extLst>
          </p:cNvPr>
          <p:cNvSpPr/>
          <p:nvPr/>
        </p:nvSpPr>
        <p:spPr>
          <a:xfrm>
            <a:off x="2974181" y="5125604"/>
            <a:ext cx="6243637"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17500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191491" y="2713066"/>
            <a:ext cx="9144000" cy="2387600"/>
          </a:xfrm>
        </p:spPr>
        <p:txBody>
          <a:bodyPr>
            <a:noAutofit/>
          </a:bodyPr>
          <a:lstStyle/>
          <a:p>
            <a:r>
              <a:rPr lang="en-AU" sz="31000" dirty="0"/>
              <a:t>am</a:t>
            </a:r>
          </a:p>
        </p:txBody>
      </p:sp>
      <p:sp>
        <p:nvSpPr>
          <p:cNvPr id="10" name="Arrow: Right 9">
            <a:extLst>
              <a:ext uri="{FF2B5EF4-FFF2-40B4-BE49-F238E27FC236}">
                <a16:creationId xmlns:a16="http://schemas.microsoft.com/office/drawing/2014/main" id="{627CCBBD-C58F-4DBD-84A8-ACF2C02DE759}"/>
              </a:ext>
            </a:extLst>
          </p:cNvPr>
          <p:cNvSpPr/>
          <p:nvPr/>
        </p:nvSpPr>
        <p:spPr>
          <a:xfrm>
            <a:off x="2986088" y="4901161"/>
            <a:ext cx="5872161"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157554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71502"/>
            <a:ext cx="9144000" cy="2387600"/>
          </a:xfrm>
        </p:spPr>
        <p:txBody>
          <a:bodyPr>
            <a:noAutofit/>
          </a:bodyPr>
          <a:lstStyle/>
          <a:p>
            <a:r>
              <a:rPr lang="en-AU" sz="31000" dirty="0"/>
              <a:t>fat</a:t>
            </a:r>
          </a:p>
        </p:txBody>
      </p:sp>
      <p:sp>
        <p:nvSpPr>
          <p:cNvPr id="10" name="Arrow: Right 9">
            <a:extLst>
              <a:ext uri="{FF2B5EF4-FFF2-40B4-BE49-F238E27FC236}">
                <a16:creationId xmlns:a16="http://schemas.microsoft.com/office/drawing/2014/main" id="{627CCBBD-C58F-4DBD-84A8-ACF2C02DE759}"/>
              </a:ext>
            </a:extLst>
          </p:cNvPr>
          <p:cNvSpPr/>
          <p:nvPr/>
        </p:nvSpPr>
        <p:spPr>
          <a:xfrm>
            <a:off x="3814764" y="4835505"/>
            <a:ext cx="5053220"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275587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580216"/>
            <a:ext cx="9144000" cy="2387600"/>
          </a:xfrm>
        </p:spPr>
        <p:txBody>
          <a:bodyPr>
            <a:noAutofit/>
          </a:bodyPr>
          <a:lstStyle/>
          <a:p>
            <a:r>
              <a:rPr lang="en-US" sz="31000" dirty="0"/>
              <a:t>t</a:t>
            </a:r>
            <a:r>
              <a:rPr lang="en-AU" sz="31000" dirty="0"/>
              <a:t>ap</a:t>
            </a:r>
          </a:p>
        </p:txBody>
      </p:sp>
      <p:sp>
        <p:nvSpPr>
          <p:cNvPr id="10" name="Arrow: Right 9">
            <a:extLst>
              <a:ext uri="{FF2B5EF4-FFF2-40B4-BE49-F238E27FC236}">
                <a16:creationId xmlns:a16="http://schemas.microsoft.com/office/drawing/2014/main" id="{627CCBBD-C58F-4DBD-84A8-ACF2C02DE759}"/>
              </a:ext>
            </a:extLst>
          </p:cNvPr>
          <p:cNvSpPr/>
          <p:nvPr/>
        </p:nvSpPr>
        <p:spPr>
          <a:xfrm>
            <a:off x="2871788" y="4892144"/>
            <a:ext cx="6829426"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85239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4500747" y="1959427"/>
            <a:ext cx="4168239" cy="277882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a word. </a:t>
            </a:r>
          </a:p>
          <a:p>
            <a:pPr algn="ctr"/>
            <a:r>
              <a:rPr lang="en-AU" sz="2800" dirty="0"/>
              <a:t>Say the sounds then read the word. </a:t>
            </a:r>
          </a:p>
          <a:p>
            <a:pPr algn="ctr"/>
            <a:r>
              <a:rPr lang="en-AU" sz="2800" dirty="0"/>
              <a:t>Then I will ask you what it means. </a:t>
            </a:r>
          </a:p>
        </p:txBody>
      </p:sp>
      <p:pic>
        <p:nvPicPr>
          <p:cNvPr id="3" name="Graphic 2" descr="User outline">
            <a:extLst>
              <a:ext uri="{FF2B5EF4-FFF2-40B4-BE49-F238E27FC236}">
                <a16:creationId xmlns:a16="http://schemas.microsoft.com/office/drawing/2014/main" id="{ACE86A3E-8477-F043-5510-253D03822D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0774" y="0"/>
            <a:ext cx="914400" cy="914400"/>
          </a:xfrm>
          <a:prstGeom prst="rect">
            <a:avLst/>
          </a:prstGeom>
        </p:spPr>
      </p:pic>
      <p:pic>
        <p:nvPicPr>
          <p:cNvPr id="4" name="Graphic 3" descr="Users outline">
            <a:extLst>
              <a:ext uri="{FF2B5EF4-FFF2-40B4-BE49-F238E27FC236}">
                <a16:creationId xmlns:a16="http://schemas.microsoft.com/office/drawing/2014/main" id="{CCD41AAD-3900-E0E5-652B-09074E47D7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23337701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322368"/>
            <a:ext cx="9144000" cy="2387600"/>
          </a:xfrm>
        </p:spPr>
        <p:txBody>
          <a:bodyPr>
            <a:noAutofit/>
          </a:bodyPr>
          <a:lstStyle/>
          <a:p>
            <a:r>
              <a:rPr lang="en-AU" sz="31000" dirty="0"/>
              <a:t>sap</a:t>
            </a:r>
          </a:p>
        </p:txBody>
      </p:sp>
      <p:sp>
        <p:nvSpPr>
          <p:cNvPr id="10" name="Arrow: Right 9">
            <a:extLst>
              <a:ext uri="{FF2B5EF4-FFF2-40B4-BE49-F238E27FC236}">
                <a16:creationId xmlns:a16="http://schemas.microsoft.com/office/drawing/2014/main" id="{627CCBBD-C58F-4DBD-84A8-ACF2C02DE759}"/>
              </a:ext>
            </a:extLst>
          </p:cNvPr>
          <p:cNvSpPr/>
          <p:nvPr/>
        </p:nvSpPr>
        <p:spPr>
          <a:xfrm>
            <a:off x="2856411" y="4885381"/>
            <a:ext cx="6252641"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83639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096000" y="176429"/>
            <a:ext cx="4872765" cy="3252571"/>
          </a:xfrm>
          <a:custGeom>
            <a:avLst/>
            <a:gdLst/>
            <a:ahLst/>
            <a:cxnLst/>
            <a:rect l="l" t="t" r="r" b="b"/>
            <a:pathLst>
              <a:path w="7309148" h="4878856">
                <a:moveTo>
                  <a:pt x="0" y="0"/>
                </a:moveTo>
                <a:lnTo>
                  <a:pt x="7309148" y="0"/>
                </a:lnTo>
                <a:lnTo>
                  <a:pt x="7309148" y="4878856"/>
                </a:lnTo>
                <a:lnTo>
                  <a:pt x="0" y="4878856"/>
                </a:lnTo>
                <a:lnTo>
                  <a:pt x="0" y="0"/>
                </a:lnTo>
                <a:close/>
              </a:path>
            </a:pathLst>
          </a:custGeom>
          <a:blipFill>
            <a:blip r:embed="rId2"/>
            <a:stretch>
              <a:fillRect/>
            </a:stretch>
          </a:blipFill>
        </p:spPr>
        <p:txBody>
          <a:bodyPr/>
          <a:lstStyle/>
          <a:p>
            <a:endParaRPr lang="en-AU" sz="1200"/>
          </a:p>
        </p:txBody>
      </p:sp>
      <p:sp>
        <p:nvSpPr>
          <p:cNvPr id="3" name="Freeform 3"/>
          <p:cNvSpPr/>
          <p:nvPr/>
        </p:nvSpPr>
        <p:spPr>
          <a:xfrm>
            <a:off x="1441192" y="176429"/>
            <a:ext cx="4654808" cy="3252571"/>
          </a:xfrm>
          <a:custGeom>
            <a:avLst/>
            <a:gdLst/>
            <a:ahLst/>
            <a:cxnLst/>
            <a:rect l="l" t="t" r="r" b="b"/>
            <a:pathLst>
              <a:path w="6982212" h="4878856">
                <a:moveTo>
                  <a:pt x="0" y="0"/>
                </a:moveTo>
                <a:lnTo>
                  <a:pt x="6982212" y="0"/>
                </a:lnTo>
                <a:lnTo>
                  <a:pt x="6982212" y="4878856"/>
                </a:lnTo>
                <a:lnTo>
                  <a:pt x="0" y="4878856"/>
                </a:lnTo>
                <a:lnTo>
                  <a:pt x="0" y="0"/>
                </a:lnTo>
                <a:close/>
              </a:path>
            </a:pathLst>
          </a:custGeom>
          <a:blipFill>
            <a:blip r:embed="rId3"/>
            <a:stretch>
              <a:fillRect l="-2439" r="-2439"/>
            </a:stretch>
          </a:blipFill>
        </p:spPr>
        <p:txBody>
          <a:bodyPr/>
          <a:lstStyle/>
          <a:p>
            <a:endParaRPr lang="en-AU" sz="1200"/>
          </a:p>
        </p:txBody>
      </p:sp>
      <p:sp>
        <p:nvSpPr>
          <p:cNvPr id="4" name="Freeform 4"/>
          <p:cNvSpPr/>
          <p:nvPr/>
        </p:nvSpPr>
        <p:spPr>
          <a:xfrm>
            <a:off x="1441192" y="3429000"/>
            <a:ext cx="4654808" cy="3101266"/>
          </a:xfrm>
          <a:custGeom>
            <a:avLst/>
            <a:gdLst/>
            <a:ahLst/>
            <a:cxnLst/>
            <a:rect l="l" t="t" r="r" b="b"/>
            <a:pathLst>
              <a:path w="6982212" h="4651899">
                <a:moveTo>
                  <a:pt x="0" y="0"/>
                </a:moveTo>
                <a:lnTo>
                  <a:pt x="6982212" y="0"/>
                </a:lnTo>
                <a:lnTo>
                  <a:pt x="6982212" y="4651899"/>
                </a:lnTo>
                <a:lnTo>
                  <a:pt x="0" y="4651899"/>
                </a:lnTo>
                <a:lnTo>
                  <a:pt x="0" y="0"/>
                </a:lnTo>
                <a:close/>
              </a:path>
            </a:pathLst>
          </a:custGeom>
          <a:blipFill>
            <a:blip r:embed="rId4"/>
            <a:stretch>
              <a:fillRect/>
            </a:stretch>
          </a:blipFill>
        </p:spPr>
        <p:txBody>
          <a:bodyPr/>
          <a:lstStyle/>
          <a:p>
            <a:endParaRPr lang="en-AU" sz="1200"/>
          </a:p>
        </p:txBody>
      </p:sp>
      <p:sp>
        <p:nvSpPr>
          <p:cNvPr id="5" name="Freeform 5"/>
          <p:cNvSpPr/>
          <p:nvPr/>
        </p:nvSpPr>
        <p:spPr>
          <a:xfrm>
            <a:off x="6096000" y="3429000"/>
            <a:ext cx="4881880" cy="3101266"/>
          </a:xfrm>
          <a:custGeom>
            <a:avLst/>
            <a:gdLst/>
            <a:ahLst/>
            <a:cxnLst/>
            <a:rect l="l" t="t" r="r" b="b"/>
            <a:pathLst>
              <a:path w="7322820" h="4651899">
                <a:moveTo>
                  <a:pt x="0" y="0"/>
                </a:moveTo>
                <a:lnTo>
                  <a:pt x="7322820" y="0"/>
                </a:lnTo>
                <a:lnTo>
                  <a:pt x="7322820" y="4651899"/>
                </a:lnTo>
                <a:lnTo>
                  <a:pt x="0" y="4651899"/>
                </a:lnTo>
                <a:lnTo>
                  <a:pt x="0" y="0"/>
                </a:lnTo>
                <a:close/>
              </a:path>
            </a:pathLst>
          </a:custGeom>
          <a:blipFill>
            <a:blip r:embed="rId5"/>
            <a:stretch>
              <a:fillRect b="-18061"/>
            </a:stretch>
          </a:blipFill>
        </p:spPr>
        <p:txBody>
          <a:bodyPr/>
          <a:lstStyle/>
          <a:p>
            <a:endParaRPr lang="en-AU" sz="120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00E2FFF-1D0D-6422-F582-470145F17C47}"/>
              </a:ext>
            </a:extLst>
          </p:cNvPr>
          <p:cNvSpPr/>
          <p:nvPr/>
        </p:nvSpPr>
        <p:spPr>
          <a:xfrm>
            <a:off x="3610099" y="1959427"/>
            <a:ext cx="5058887" cy="2933207"/>
          </a:xfrm>
          <a:prstGeom prst="wedgeRoundRectCallout">
            <a:avLst>
              <a:gd name="adj1" fmla="val -3344"/>
              <a:gd name="adj2" fmla="val 7669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AU" sz="2800" dirty="0"/>
              <a:t>Let’s read some TRICKY words. </a:t>
            </a:r>
          </a:p>
          <a:p>
            <a:pPr algn="ctr"/>
            <a:r>
              <a:rPr lang="en-AU" sz="2800" dirty="0"/>
              <a:t>I will help you with the tricky part. </a:t>
            </a:r>
          </a:p>
        </p:txBody>
      </p:sp>
      <p:pic>
        <p:nvPicPr>
          <p:cNvPr id="8" name="Graphic 7" descr="Users outline">
            <a:extLst>
              <a:ext uri="{FF2B5EF4-FFF2-40B4-BE49-F238E27FC236}">
                <a16:creationId xmlns:a16="http://schemas.microsoft.com/office/drawing/2014/main" id="{DC51FC6A-E90D-C484-D979-B4BDAE87D5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30815" y="117343"/>
            <a:ext cx="914400" cy="914400"/>
          </a:xfrm>
          <a:prstGeom prst="rect">
            <a:avLst/>
          </a:prstGeom>
        </p:spPr>
      </p:pic>
    </p:spTree>
    <p:extLst>
      <p:ext uri="{BB962C8B-B14F-4D97-AF65-F5344CB8AC3E}">
        <p14:creationId xmlns:p14="http://schemas.microsoft.com/office/powerpoint/2010/main" val="33239810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0ABD-2704-4A00-932D-7EA53BA4286E}"/>
              </a:ext>
            </a:extLst>
          </p:cNvPr>
          <p:cNvSpPr>
            <a:spLocks noGrp="1"/>
          </p:cNvSpPr>
          <p:nvPr>
            <p:ph type="ctrTitle"/>
          </p:nvPr>
        </p:nvSpPr>
        <p:spPr>
          <a:xfrm>
            <a:off x="1524000" y="2614612"/>
            <a:ext cx="9144000" cy="2387600"/>
          </a:xfrm>
        </p:spPr>
        <p:txBody>
          <a:bodyPr>
            <a:noAutofit/>
          </a:bodyPr>
          <a:lstStyle/>
          <a:p>
            <a:r>
              <a:rPr lang="en-AU" sz="31000" dirty="0"/>
              <a:t>I</a:t>
            </a:r>
          </a:p>
        </p:txBody>
      </p:sp>
      <p:sp>
        <p:nvSpPr>
          <p:cNvPr id="10" name="Arrow: Right 9">
            <a:extLst>
              <a:ext uri="{FF2B5EF4-FFF2-40B4-BE49-F238E27FC236}">
                <a16:creationId xmlns:a16="http://schemas.microsoft.com/office/drawing/2014/main" id="{627CCBBD-C58F-4DBD-84A8-ACF2C02DE759}"/>
              </a:ext>
            </a:extLst>
          </p:cNvPr>
          <p:cNvSpPr/>
          <p:nvPr/>
        </p:nvSpPr>
        <p:spPr>
          <a:xfrm>
            <a:off x="3935669" y="4502150"/>
            <a:ext cx="4896465" cy="717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AU" b="1">
              <a:ln/>
              <a:solidFill>
                <a:schemeClr val="accent4"/>
              </a:solidFill>
            </a:endParaRPr>
          </a:p>
        </p:txBody>
      </p:sp>
    </p:spTree>
    <p:extLst>
      <p:ext uri="{BB962C8B-B14F-4D97-AF65-F5344CB8AC3E}">
        <p14:creationId xmlns:p14="http://schemas.microsoft.com/office/powerpoint/2010/main" val="307899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Custom 1">
      <a:dk1>
        <a:srgbClr val="0C0359"/>
      </a:dk1>
      <a:lt1>
        <a:sysClr val="window" lastClr="FFFFFF"/>
      </a:lt1>
      <a:dk2>
        <a:srgbClr val="2F358E"/>
      </a:dk2>
      <a:lt2>
        <a:srgbClr val="1C74BD"/>
      </a:lt2>
      <a:accent1>
        <a:srgbClr val="FFC331"/>
      </a:accent1>
      <a:accent2>
        <a:srgbClr val="0C0359"/>
      </a:accent2>
      <a:accent3>
        <a:srgbClr val="000000"/>
      </a:accent3>
      <a:accent4>
        <a:srgbClr val="FFDB83"/>
      </a:accent4>
      <a:accent5>
        <a:srgbClr val="6E74CF"/>
      </a:accent5>
      <a:accent6>
        <a:srgbClr val="65ADE8"/>
      </a:accent6>
      <a:hlink>
        <a:srgbClr val="00B050"/>
      </a:hlink>
      <a:folHlink>
        <a:srgbClr val="8C8C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B4EA3582C88B45AC48A4888161998B" ma:contentTypeVersion="15" ma:contentTypeDescription="Create a new document." ma:contentTypeScope="" ma:versionID="27aa4e8fbe32f53b5d116bf180fc35ac">
  <xsd:schema xmlns:xsd="http://www.w3.org/2001/XMLSchema" xmlns:xs="http://www.w3.org/2001/XMLSchema" xmlns:p="http://schemas.microsoft.com/office/2006/metadata/properties" xmlns:ns2="abc39f4b-3a53-4206-af63-a5d48dc30c3f" xmlns:ns3="ebdf563c-0ada-4b00-b32d-d942510772ed" targetNamespace="http://schemas.microsoft.com/office/2006/metadata/properties" ma:root="true" ma:fieldsID="ad3bc52bbef139ef10c4fff483191c05" ns2:_="" ns3:_="">
    <xsd:import namespace="abc39f4b-3a53-4206-af63-a5d48dc30c3f"/>
    <xsd:import namespace="ebdf563c-0ada-4b00-b32d-d942510772e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c39f4b-3a53-4206-af63-a5d48dc30c3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0ce1bf0f-e8db-449d-a3c4-f507561f17ac}" ma:internalName="TaxCatchAll" ma:showField="CatchAllData" ma:web="abc39f4b-3a53-4206-af63-a5d48dc30c3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bdf563c-0ada-4b00-b32d-d942510772e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a5091c2-f82e-4ed2-b7cc-978578ff7b2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bdf563c-0ada-4b00-b32d-d942510772ed">
      <Terms xmlns="http://schemas.microsoft.com/office/infopath/2007/PartnerControls"/>
    </lcf76f155ced4ddcb4097134ff3c332f>
    <TaxCatchAll xmlns="abc39f4b-3a53-4206-af63-a5d48dc30c3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67E494-C8C7-4FBF-B881-271716FC23D0}"/>
</file>

<file path=customXml/itemProps2.xml><?xml version="1.0" encoding="utf-8"?>
<ds:datastoreItem xmlns:ds="http://schemas.openxmlformats.org/officeDocument/2006/customXml" ds:itemID="{0327EE06-E553-4C27-BD59-08894A6D82EA}">
  <ds:schemaRefs>
    <ds:schemaRef ds:uri="http://schemas.microsoft.com/office/2006/metadata/properties"/>
    <ds:schemaRef ds:uri="http://schemas.microsoft.com/office/infopath/2007/PartnerControls"/>
    <ds:schemaRef ds:uri="ebdf563c-0ada-4b00-b32d-d942510772ed"/>
    <ds:schemaRef ds:uri="abc39f4b-3a53-4206-af63-a5d48dc30c3f"/>
  </ds:schemaRefs>
</ds:datastoreItem>
</file>

<file path=customXml/itemProps3.xml><?xml version="1.0" encoding="utf-8"?>
<ds:datastoreItem xmlns:ds="http://schemas.openxmlformats.org/officeDocument/2006/customXml" ds:itemID="{F40DA6D3-064D-4892-81AF-36E8BB3485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459</TotalTime>
  <Words>1237</Words>
  <Application>Microsoft Office PowerPoint</Application>
  <PresentationFormat>Widescreen</PresentationFormat>
  <Paragraphs>280</Paragraphs>
  <Slides>179</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179</vt:i4>
      </vt:variant>
    </vt:vector>
  </HeadingPairs>
  <TitlesOfParts>
    <vt:vector size="183" baseType="lpstr">
      <vt:lpstr>Arial</vt:lpstr>
      <vt:lpstr>Calibri</vt:lpstr>
      <vt:lpstr>Century Gothic</vt:lpstr>
      <vt:lpstr>Office Theme</vt:lpstr>
      <vt:lpstr> Decode and Blend</vt:lpstr>
      <vt:lpstr> Decode and Blend</vt:lpstr>
      <vt:lpstr>PowerPoint Presentation</vt:lpstr>
      <vt:lpstr>T</vt:lpstr>
      <vt:lpstr>i</vt:lpstr>
      <vt:lpstr>S</vt:lpstr>
      <vt:lpstr>A</vt:lpstr>
      <vt:lpstr>c</vt:lpstr>
      <vt:lpstr>m</vt:lpstr>
      <vt:lpstr>p</vt:lpstr>
      <vt:lpstr>f</vt:lpstr>
      <vt:lpstr>PowerPoint Presentation</vt:lpstr>
      <vt:lpstr>fit</vt:lpstr>
      <vt:lpstr>cat</vt:lpstr>
      <vt:lpstr>it</vt:lpstr>
      <vt:lpstr>sit</vt:lpstr>
      <vt:lpstr>sap</vt:lpstr>
      <vt:lpstr>mat</vt:lpstr>
      <vt:lpstr>Tim</vt:lpstr>
      <vt:lpstr>at</vt:lpstr>
      <vt:lpstr>map</vt:lpstr>
      <vt:lpstr>fat</vt:lpstr>
      <vt:lpstr>sat</vt:lpstr>
      <vt:lpstr>PowerPoint Presentation</vt:lpstr>
      <vt:lpstr>sip</vt:lpstr>
      <vt:lpstr>PowerPoint Presentation</vt:lpstr>
      <vt:lpstr>PowerPoint Presentation</vt:lpstr>
      <vt:lpstr>is</vt:lpstr>
      <vt:lpstr>I</vt:lpstr>
      <vt:lpstr>my</vt:lpstr>
      <vt:lpstr>as</vt:lpstr>
      <vt:lpstr>My</vt:lpstr>
      <vt:lpstr>As</vt:lpstr>
      <vt:lpstr>the</vt:lpstr>
      <vt:lpstr>PowerPoint Presentation</vt:lpstr>
      <vt:lpstr>PowerPoint Presentation</vt:lpstr>
      <vt:lpstr>PowerPoint Presentation</vt:lpstr>
      <vt:lpstr> Decode and Blend</vt:lpstr>
      <vt:lpstr>PowerPoint Presentation</vt:lpstr>
      <vt:lpstr>s</vt:lpstr>
      <vt:lpstr>t</vt:lpstr>
      <vt:lpstr>a</vt:lpstr>
      <vt:lpstr>M</vt:lpstr>
      <vt:lpstr>P</vt:lpstr>
      <vt:lpstr>i</vt:lpstr>
      <vt:lpstr>f</vt:lpstr>
      <vt:lpstr>c</vt:lpstr>
      <vt:lpstr>PowerPoint Presentation</vt:lpstr>
      <vt:lpstr>tip</vt:lpstr>
      <vt:lpstr>pat</vt:lpstr>
      <vt:lpstr>Sam</vt:lpstr>
      <vt:lpstr>map</vt:lpstr>
      <vt:lpstr>Pam</vt:lpstr>
      <vt:lpstr>pit</vt:lpstr>
      <vt:lpstr>am</vt:lpstr>
      <vt:lpstr>mat</vt:lpstr>
      <vt:lpstr>at</vt:lpstr>
      <vt:lpstr>tap</vt:lpstr>
      <vt:lpstr>sap</vt:lpstr>
      <vt:lpstr>PowerPoint Presentation</vt:lpstr>
      <vt:lpstr>tap</vt:lpstr>
      <vt:lpstr>PowerPoint Presentation</vt:lpstr>
      <vt:lpstr>PowerPoint Presentation</vt:lpstr>
      <vt:lpstr>as</vt:lpstr>
      <vt:lpstr>I</vt:lpstr>
      <vt:lpstr>Is</vt:lpstr>
      <vt:lpstr>my</vt:lpstr>
      <vt:lpstr>My</vt:lpstr>
      <vt:lpstr>The</vt:lpstr>
      <vt:lpstr>PowerPoint Presentation</vt:lpstr>
      <vt:lpstr>PowerPoint Presentation</vt:lpstr>
      <vt:lpstr>PowerPoint Presentation</vt:lpstr>
      <vt:lpstr> Decode and Blend</vt:lpstr>
      <vt:lpstr>PowerPoint Presentation</vt:lpstr>
      <vt:lpstr>C</vt:lpstr>
      <vt:lpstr>a</vt:lpstr>
      <vt:lpstr>m</vt:lpstr>
      <vt:lpstr>p</vt:lpstr>
      <vt:lpstr>s</vt:lpstr>
      <vt:lpstr>F</vt:lpstr>
      <vt:lpstr>i</vt:lpstr>
      <vt:lpstr>T</vt:lpstr>
      <vt:lpstr>PowerPoint Presentation</vt:lpstr>
      <vt:lpstr>fit</vt:lpstr>
      <vt:lpstr>Sam</vt:lpstr>
      <vt:lpstr>tip</vt:lpstr>
      <vt:lpstr>cat</vt:lpstr>
      <vt:lpstr>mat</vt:lpstr>
      <vt:lpstr>pit</vt:lpstr>
      <vt:lpstr>cap</vt:lpstr>
      <vt:lpstr>pat</vt:lpstr>
      <vt:lpstr>am</vt:lpstr>
      <vt:lpstr>fat</vt:lpstr>
      <vt:lpstr>tap</vt:lpstr>
      <vt:lpstr>PowerPoint Presentation</vt:lpstr>
      <vt:lpstr>sap</vt:lpstr>
      <vt:lpstr>PowerPoint Presentation</vt:lpstr>
      <vt:lpstr>PowerPoint Presentation</vt:lpstr>
      <vt:lpstr>I</vt:lpstr>
      <vt:lpstr>my</vt:lpstr>
      <vt:lpstr>as</vt:lpstr>
      <vt:lpstr>My</vt:lpstr>
      <vt:lpstr>Is</vt:lpstr>
      <vt:lpstr>The</vt:lpstr>
      <vt:lpstr>PowerPoint Presentation</vt:lpstr>
      <vt:lpstr>PowerPoint Presentation</vt:lpstr>
      <vt:lpstr>PowerPoint Presentation</vt:lpstr>
      <vt:lpstr> Decode and Blend</vt:lpstr>
      <vt:lpstr>PowerPoint Presentation</vt:lpstr>
      <vt:lpstr>F</vt:lpstr>
      <vt:lpstr>m</vt:lpstr>
      <vt:lpstr>i</vt:lpstr>
      <vt:lpstr>c</vt:lpstr>
      <vt:lpstr>P</vt:lpstr>
      <vt:lpstr>S</vt:lpstr>
      <vt:lpstr>t</vt:lpstr>
      <vt:lpstr>a</vt:lpstr>
      <vt:lpstr>PowerPoint Presentation</vt:lpstr>
      <vt:lpstr>sap</vt:lpstr>
      <vt:lpstr>am</vt:lpstr>
      <vt:lpstr>fit</vt:lpstr>
      <vt:lpstr>sat</vt:lpstr>
      <vt:lpstr>sip</vt:lpstr>
      <vt:lpstr>fat</vt:lpstr>
      <vt:lpstr>Tim</vt:lpstr>
      <vt:lpstr>Pam</vt:lpstr>
      <vt:lpstr>tip</vt:lpstr>
      <vt:lpstr>cap</vt:lpstr>
      <vt:lpstr>pit</vt:lpstr>
      <vt:lpstr>PowerPoint Presentation</vt:lpstr>
      <vt:lpstr>sit</vt:lpstr>
      <vt:lpstr>PowerPoint Presentation</vt:lpstr>
      <vt:lpstr>PowerPoint Presentation</vt:lpstr>
      <vt:lpstr>the</vt:lpstr>
      <vt:lpstr>As</vt:lpstr>
      <vt:lpstr>is</vt:lpstr>
      <vt:lpstr>I</vt:lpstr>
      <vt:lpstr>as</vt:lpstr>
      <vt:lpstr>Is</vt:lpstr>
      <vt:lpstr>my</vt:lpstr>
      <vt:lpstr>The</vt:lpstr>
      <vt:lpstr>PowerPoint Presentation</vt:lpstr>
      <vt:lpstr>PowerPoint Presentation</vt:lpstr>
      <vt:lpstr>PowerPoint Presentation</vt:lpstr>
      <vt:lpstr> Decode and Blend</vt:lpstr>
      <vt:lpstr>PowerPoint Presentation</vt:lpstr>
      <vt:lpstr>f</vt:lpstr>
      <vt:lpstr>A</vt:lpstr>
      <vt:lpstr>c</vt:lpstr>
      <vt:lpstr>t</vt:lpstr>
      <vt:lpstr>s</vt:lpstr>
      <vt:lpstr>p</vt:lpstr>
      <vt:lpstr>i</vt:lpstr>
      <vt:lpstr>M</vt:lpstr>
      <vt:lpstr>PowerPoint Presentation</vt:lpstr>
      <vt:lpstr>Tim</vt:lpstr>
      <vt:lpstr>Pam</vt:lpstr>
      <vt:lpstr>sat</vt:lpstr>
      <vt:lpstr>pat</vt:lpstr>
      <vt:lpstr>at</vt:lpstr>
      <vt:lpstr>it</vt:lpstr>
      <vt:lpstr>map</vt:lpstr>
      <vt:lpstr>sip</vt:lpstr>
      <vt:lpstr>Sam</vt:lpstr>
      <vt:lpstr>tap</vt:lpstr>
      <vt:lpstr>PowerPoint Presentation</vt:lpstr>
      <vt:lpstr>tip</vt:lpstr>
      <vt:lpstr>PowerPoint Presentation</vt:lpstr>
      <vt:lpstr>PowerPoint Presentation</vt:lpstr>
      <vt:lpstr>I</vt:lpstr>
      <vt:lpstr>as</vt:lpstr>
      <vt:lpstr>the</vt:lpstr>
      <vt:lpstr>my</vt:lpstr>
      <vt:lpstr>As</vt:lpstr>
      <vt:lpstr>is</vt:lpstr>
      <vt:lpstr>My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dc:title>
  <dc:creator>Veronica Alexander</dc:creator>
  <cp:lastModifiedBy>Lyndall Murray</cp:lastModifiedBy>
  <cp:revision>4</cp:revision>
  <cp:lastPrinted>2021-01-07T22:17:38Z</cp:lastPrinted>
  <dcterms:created xsi:type="dcterms:W3CDTF">2021-01-07T08:06:41Z</dcterms:created>
  <dcterms:modified xsi:type="dcterms:W3CDTF">2024-01-17T04:30:42Z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0x010100AEB4EA3582C88B45AC48A4888161998B</vt:lpwstr>
  </property>
  <property fmtid="{D5CDD505-2E9C-101B-9397-08002B2CF9AE}" pid="3" name="MediaServiceImageTags">
    <vt:lpwstr/>
  </property>
</Properties>
</file>