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6"/>
  </p:notesMasterIdLst>
  <p:sldIdLst>
    <p:sldId id="311" r:id="rId5"/>
    <p:sldId id="333" r:id="rId6"/>
    <p:sldId id="334" r:id="rId7"/>
    <p:sldId id="577" r:id="rId8"/>
    <p:sldId id="575" r:id="rId9"/>
    <p:sldId id="574" r:id="rId10"/>
    <p:sldId id="576" r:id="rId11"/>
    <p:sldId id="580" r:id="rId12"/>
    <p:sldId id="578" r:id="rId13"/>
    <p:sldId id="579" r:id="rId14"/>
    <p:sldId id="581" r:id="rId15"/>
    <p:sldId id="335" r:id="rId16"/>
    <p:sldId id="414" r:id="rId17"/>
    <p:sldId id="409" r:id="rId18"/>
    <p:sldId id="408" r:id="rId19"/>
    <p:sldId id="413" r:id="rId20"/>
    <p:sldId id="405" r:id="rId21"/>
    <p:sldId id="410" r:id="rId22"/>
    <p:sldId id="406" r:id="rId23"/>
    <p:sldId id="411" r:id="rId24"/>
    <p:sldId id="412" r:id="rId25"/>
    <p:sldId id="407" r:id="rId26"/>
    <p:sldId id="404" r:id="rId27"/>
    <p:sldId id="336" r:id="rId28"/>
    <p:sldId id="463" r:id="rId29"/>
    <p:sldId id="261" r:id="rId30"/>
    <p:sldId id="337" r:id="rId31"/>
    <p:sldId id="547" r:id="rId32"/>
    <p:sldId id="546" r:id="rId33"/>
    <p:sldId id="549" r:id="rId34"/>
    <p:sldId id="548" r:id="rId35"/>
    <p:sldId id="552" r:id="rId36"/>
    <p:sldId id="551" r:id="rId37"/>
    <p:sldId id="550" r:id="rId38"/>
    <p:sldId id="347" r:id="rId39"/>
    <p:sldId id="618" r:id="rId40"/>
    <p:sldId id="354" r:id="rId41"/>
    <p:sldId id="346" r:id="rId42"/>
    <p:sldId id="353" r:id="rId43"/>
    <p:sldId id="582" r:id="rId44"/>
    <p:sldId id="585" r:id="rId45"/>
    <p:sldId id="584" r:id="rId46"/>
    <p:sldId id="586" r:id="rId47"/>
    <p:sldId id="587" r:id="rId48"/>
    <p:sldId id="583" r:id="rId49"/>
    <p:sldId id="589" r:id="rId50"/>
    <p:sldId id="588" r:id="rId51"/>
    <p:sldId id="355" r:id="rId52"/>
    <p:sldId id="425" r:id="rId53"/>
    <p:sldId id="424" r:id="rId54"/>
    <p:sldId id="420" r:id="rId55"/>
    <p:sldId id="416" r:id="rId56"/>
    <p:sldId id="417" r:id="rId57"/>
    <p:sldId id="418" r:id="rId58"/>
    <p:sldId id="426" r:id="rId59"/>
    <p:sldId id="421" r:id="rId60"/>
    <p:sldId id="422" r:id="rId61"/>
    <p:sldId id="423" r:id="rId62"/>
    <p:sldId id="419" r:id="rId63"/>
    <p:sldId id="356" r:id="rId64"/>
    <p:sldId id="467" r:id="rId65"/>
    <p:sldId id="262" r:id="rId66"/>
    <p:sldId id="626" r:id="rId67"/>
    <p:sldId id="622" r:id="rId68"/>
    <p:sldId id="620" r:id="rId69"/>
    <p:sldId id="624" r:id="rId70"/>
    <p:sldId id="621" r:id="rId71"/>
    <p:sldId id="623" r:id="rId72"/>
    <p:sldId id="625" r:id="rId73"/>
    <p:sldId id="357" r:id="rId74"/>
    <p:sldId id="617" r:id="rId75"/>
    <p:sldId id="358" r:id="rId76"/>
    <p:sldId id="359" r:id="rId77"/>
    <p:sldId id="363" r:id="rId78"/>
    <p:sldId id="596" r:id="rId79"/>
    <p:sldId id="592" r:id="rId80"/>
    <p:sldId id="594" r:id="rId81"/>
    <p:sldId id="595" r:id="rId82"/>
    <p:sldId id="590" r:id="rId83"/>
    <p:sldId id="597" r:id="rId84"/>
    <p:sldId id="591" r:id="rId85"/>
    <p:sldId id="593" r:id="rId86"/>
    <p:sldId id="364" r:id="rId87"/>
    <p:sldId id="438" r:id="rId88"/>
    <p:sldId id="436" r:id="rId89"/>
    <p:sldId id="435" r:id="rId90"/>
    <p:sldId id="431" r:id="rId91"/>
    <p:sldId id="433" r:id="rId92"/>
    <p:sldId id="428" r:id="rId93"/>
    <p:sldId id="430" r:id="rId94"/>
    <p:sldId id="432" r:id="rId95"/>
    <p:sldId id="429" r:id="rId96"/>
    <p:sldId id="437" r:id="rId97"/>
    <p:sldId id="427" r:id="rId98"/>
    <p:sldId id="365" r:id="rId99"/>
    <p:sldId id="470" r:id="rId100"/>
    <p:sldId id="263" r:id="rId101"/>
    <p:sldId id="619" r:id="rId102"/>
    <p:sldId id="560" r:id="rId103"/>
    <p:sldId id="562" r:id="rId104"/>
    <p:sldId id="561" r:id="rId105"/>
    <p:sldId id="564" r:id="rId106"/>
    <p:sldId id="563" r:id="rId107"/>
    <p:sldId id="565" r:id="rId108"/>
    <p:sldId id="367" r:id="rId109"/>
    <p:sldId id="616" r:id="rId110"/>
    <p:sldId id="368" r:id="rId111"/>
    <p:sldId id="362" r:id="rId112"/>
    <p:sldId id="369" r:id="rId113"/>
    <p:sldId id="605" r:id="rId114"/>
    <p:sldId id="602" r:id="rId115"/>
    <p:sldId id="599" r:id="rId116"/>
    <p:sldId id="604" r:id="rId117"/>
    <p:sldId id="603" r:id="rId118"/>
    <p:sldId id="598" r:id="rId119"/>
    <p:sldId id="601" r:id="rId120"/>
    <p:sldId id="600" r:id="rId121"/>
    <p:sldId id="370" r:id="rId122"/>
    <p:sldId id="442" r:id="rId123"/>
    <p:sldId id="447" r:id="rId124"/>
    <p:sldId id="444" r:id="rId125"/>
    <p:sldId id="448" r:id="rId126"/>
    <p:sldId id="443" r:id="rId127"/>
    <p:sldId id="450" r:id="rId128"/>
    <p:sldId id="445" r:id="rId129"/>
    <p:sldId id="446" r:id="rId130"/>
    <p:sldId id="441" r:id="rId131"/>
    <p:sldId id="440" r:id="rId132"/>
    <p:sldId id="449" r:id="rId133"/>
    <p:sldId id="371" r:id="rId134"/>
    <p:sldId id="477" r:id="rId135"/>
    <p:sldId id="264" r:id="rId136"/>
    <p:sldId id="372" r:id="rId137"/>
    <p:sldId id="570" r:id="rId138"/>
    <p:sldId id="572" r:id="rId139"/>
    <p:sldId id="567" r:id="rId140"/>
    <p:sldId id="566" r:id="rId141"/>
    <p:sldId id="568" r:id="rId142"/>
    <p:sldId id="571" r:id="rId143"/>
    <p:sldId id="569" r:id="rId144"/>
    <p:sldId id="573" r:id="rId145"/>
    <p:sldId id="373" r:id="rId146"/>
    <p:sldId id="615" r:id="rId147"/>
    <p:sldId id="374" r:id="rId148"/>
    <p:sldId id="360" r:id="rId149"/>
    <p:sldId id="375" r:id="rId150"/>
    <p:sldId id="613" r:id="rId151"/>
    <p:sldId id="608" r:id="rId152"/>
    <p:sldId id="612" r:id="rId153"/>
    <p:sldId id="609" r:id="rId154"/>
    <p:sldId id="606" r:id="rId155"/>
    <p:sldId id="611" r:id="rId156"/>
    <p:sldId id="607" r:id="rId157"/>
    <p:sldId id="610" r:id="rId158"/>
    <p:sldId id="376" r:id="rId159"/>
    <p:sldId id="457" r:id="rId160"/>
    <p:sldId id="456" r:id="rId161"/>
    <p:sldId id="460" r:id="rId162"/>
    <p:sldId id="459" r:id="rId163"/>
    <p:sldId id="452" r:id="rId164"/>
    <p:sldId id="461" r:id="rId165"/>
    <p:sldId id="454" r:id="rId166"/>
    <p:sldId id="453" r:id="rId167"/>
    <p:sldId id="455" r:id="rId168"/>
    <p:sldId id="451" r:id="rId169"/>
    <p:sldId id="458" r:id="rId170"/>
    <p:sldId id="377" r:id="rId171"/>
    <p:sldId id="478" r:id="rId172"/>
    <p:sldId id="265" r:id="rId173"/>
    <p:sldId id="378" r:id="rId174"/>
    <p:sldId id="553" r:id="rId175"/>
    <p:sldId id="556" r:id="rId176"/>
    <p:sldId id="557" r:id="rId177"/>
    <p:sldId id="555" r:id="rId178"/>
    <p:sldId id="558" r:id="rId179"/>
    <p:sldId id="559" r:id="rId180"/>
    <p:sldId id="554" r:id="rId181"/>
    <p:sldId id="379" r:id="rId182"/>
    <p:sldId id="614" r:id="rId183"/>
    <p:sldId id="380" r:id="rId184"/>
    <p:sldId id="313" r:id="rId18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E3110-36B4-43DB-9F4B-9556A9AA3E32}" v="2" dt="2024-02-13T00:05:30.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2080" autoAdjust="0"/>
  </p:normalViewPr>
  <p:slideViewPr>
    <p:cSldViewPr snapToGrid="0">
      <p:cViewPr varScale="1">
        <p:scale>
          <a:sx n="42" d="100"/>
          <a:sy n="42" d="100"/>
        </p:scale>
        <p:origin x="1580" y="40"/>
      </p:cViewPr>
      <p:guideLst/>
    </p:cSldViewPr>
  </p:slideViewPr>
  <p:notesTextViewPr>
    <p:cViewPr>
      <p:scale>
        <a:sx n="1" d="1"/>
        <a:sy n="1" d="1"/>
      </p:scale>
      <p:origin x="0" y="0"/>
    </p:cViewPr>
  </p:notesTextViewPr>
  <p:sorterViewPr>
    <p:cViewPr>
      <p:scale>
        <a:sx n="39" d="100"/>
        <a:sy n="39"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microsoft.com/office/2016/11/relationships/changesInfo" Target="changesInfos/changesInfo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microsoft.com/office/2015/10/relationships/revisionInfo" Target="revisionInfo.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presProps" Target="presProps.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ca Alexander" userId="c4748b08-1db2-4bf4-bbca-45b97b78d132" providerId="ADAL" clId="{779E3110-36B4-43DB-9F4B-9556A9AA3E32}"/>
    <pc:docChg chg="modSld">
      <pc:chgData name="Veronica Alexander" userId="c4748b08-1db2-4bf4-bbca-45b97b78d132" providerId="ADAL" clId="{779E3110-36B4-43DB-9F4B-9556A9AA3E32}" dt="2024-02-13T00:05:30.780" v="1"/>
      <pc:docMkLst>
        <pc:docMk/>
      </pc:docMkLst>
      <pc:sldChg chg="modTransition">
        <pc:chgData name="Veronica Alexander" userId="c4748b08-1db2-4bf4-bbca-45b97b78d132" providerId="ADAL" clId="{779E3110-36B4-43DB-9F4B-9556A9AA3E32}" dt="2024-02-13T00:05:30.780" v="1"/>
        <pc:sldMkLst>
          <pc:docMk/>
          <pc:sldMk cId="2701173861" sldId="311"/>
        </pc:sldMkLst>
      </pc:sldChg>
      <pc:sldChg chg="modTransition">
        <pc:chgData name="Veronica Alexander" userId="c4748b08-1db2-4bf4-bbca-45b97b78d132" providerId="ADAL" clId="{779E3110-36B4-43DB-9F4B-9556A9AA3E32}" dt="2024-02-13T00:05:29.026" v="0"/>
        <pc:sldMkLst>
          <pc:docMk/>
          <pc:sldMk cId="3522128047" sldId="333"/>
        </pc:sldMkLst>
      </pc:sldChg>
    </pc:docChg>
  </pc:docChgLst>
  <pc:docChgLst>
    <pc:chgData name="Lyndall Murray" userId="30bda770-8273-47fb-bea4-102fce84f533" providerId="ADAL" clId="{3004874E-0805-43E6-A7E1-6E54143EB6C2}"/>
    <pc:docChg chg="undo custSel addSld delSld modSld sldOrd">
      <pc:chgData name="Lyndall Murray" userId="30bda770-8273-47fb-bea4-102fce84f533" providerId="ADAL" clId="{3004874E-0805-43E6-A7E1-6E54143EB6C2}" dt="2023-11-17T04:12:23.700" v="1117"/>
      <pc:docMkLst>
        <pc:docMk/>
      </pc:docMkLst>
      <pc:sldChg chg="add del">
        <pc:chgData name="Lyndall Murray" userId="30bda770-8273-47fb-bea4-102fce84f533" providerId="ADAL" clId="{3004874E-0805-43E6-A7E1-6E54143EB6C2}" dt="2023-11-03T08:11:38.382" v="298" actId="47"/>
        <pc:sldMkLst>
          <pc:docMk/>
          <pc:sldMk cId="1257762014" sldId="256"/>
        </pc:sldMkLst>
      </pc:sldChg>
      <pc:sldChg chg="del">
        <pc:chgData name="Lyndall Murray" userId="30bda770-8273-47fb-bea4-102fce84f533" providerId="ADAL" clId="{3004874E-0805-43E6-A7E1-6E54143EB6C2}" dt="2023-11-03T07:26:24.989" v="19" actId="47"/>
        <pc:sldMkLst>
          <pc:docMk/>
          <pc:sldMk cId="1701900325" sldId="282"/>
        </pc:sldMkLst>
      </pc:sldChg>
      <pc:sldChg chg="del">
        <pc:chgData name="Lyndall Murray" userId="30bda770-8273-47fb-bea4-102fce84f533" providerId="ADAL" clId="{3004874E-0805-43E6-A7E1-6E54143EB6C2}" dt="2023-11-03T07:26:25.680" v="20" actId="47"/>
        <pc:sldMkLst>
          <pc:docMk/>
          <pc:sldMk cId="2976423258" sldId="283"/>
        </pc:sldMkLst>
      </pc:sldChg>
      <pc:sldChg chg="del">
        <pc:chgData name="Lyndall Murray" userId="30bda770-8273-47fb-bea4-102fce84f533" providerId="ADAL" clId="{3004874E-0805-43E6-A7E1-6E54143EB6C2}" dt="2023-11-03T07:26:27.767" v="23" actId="47"/>
        <pc:sldMkLst>
          <pc:docMk/>
          <pc:sldMk cId="2688781983" sldId="284"/>
        </pc:sldMkLst>
      </pc:sldChg>
      <pc:sldChg chg="del">
        <pc:chgData name="Lyndall Murray" userId="30bda770-8273-47fb-bea4-102fce84f533" providerId="ADAL" clId="{3004874E-0805-43E6-A7E1-6E54143EB6C2}" dt="2023-11-03T07:26:29.992" v="25" actId="47"/>
        <pc:sldMkLst>
          <pc:docMk/>
          <pc:sldMk cId="274145246" sldId="285"/>
        </pc:sldMkLst>
      </pc:sldChg>
      <pc:sldChg chg="del">
        <pc:chgData name="Lyndall Murray" userId="30bda770-8273-47fb-bea4-102fce84f533" providerId="ADAL" clId="{3004874E-0805-43E6-A7E1-6E54143EB6C2}" dt="2023-11-03T07:26:30.611" v="26" actId="47"/>
        <pc:sldMkLst>
          <pc:docMk/>
          <pc:sldMk cId="4119121514" sldId="286"/>
        </pc:sldMkLst>
      </pc:sldChg>
      <pc:sldChg chg="add del">
        <pc:chgData name="Lyndall Murray" userId="30bda770-8273-47fb-bea4-102fce84f533" providerId="ADAL" clId="{3004874E-0805-43E6-A7E1-6E54143EB6C2}" dt="2023-11-03T07:27:41.070" v="49" actId="47"/>
        <pc:sldMkLst>
          <pc:docMk/>
          <pc:sldMk cId="2770836598" sldId="287"/>
        </pc:sldMkLst>
      </pc:sldChg>
      <pc:sldChg chg="add del ord">
        <pc:chgData name="Lyndall Murray" userId="30bda770-8273-47fb-bea4-102fce84f533" providerId="ADAL" clId="{3004874E-0805-43E6-A7E1-6E54143EB6C2}" dt="2023-11-03T08:11:35.180" v="288" actId="47"/>
        <pc:sldMkLst>
          <pc:docMk/>
          <pc:sldMk cId="3728064800" sldId="288"/>
        </pc:sldMkLst>
      </pc:sldChg>
      <pc:sldChg chg="del">
        <pc:chgData name="Lyndall Murray" userId="30bda770-8273-47fb-bea4-102fce84f533" providerId="ADAL" clId="{3004874E-0805-43E6-A7E1-6E54143EB6C2}" dt="2023-11-03T07:26:23.057" v="16" actId="47"/>
        <pc:sldMkLst>
          <pc:docMk/>
          <pc:sldMk cId="3589677827" sldId="289"/>
        </pc:sldMkLst>
      </pc:sldChg>
      <pc:sldChg chg="del">
        <pc:chgData name="Lyndall Murray" userId="30bda770-8273-47fb-bea4-102fce84f533" providerId="ADAL" clId="{3004874E-0805-43E6-A7E1-6E54143EB6C2}" dt="2023-11-03T07:26:23.621" v="17" actId="47"/>
        <pc:sldMkLst>
          <pc:docMk/>
          <pc:sldMk cId="2516477239" sldId="290"/>
        </pc:sldMkLst>
      </pc:sldChg>
      <pc:sldChg chg="del">
        <pc:chgData name="Lyndall Murray" userId="30bda770-8273-47fb-bea4-102fce84f533" providerId="ADAL" clId="{3004874E-0805-43E6-A7E1-6E54143EB6C2}" dt="2023-11-03T07:26:24.250" v="18" actId="47"/>
        <pc:sldMkLst>
          <pc:docMk/>
          <pc:sldMk cId="2636772539" sldId="291"/>
        </pc:sldMkLst>
      </pc:sldChg>
      <pc:sldChg chg="add del ord">
        <pc:chgData name="Lyndall Murray" userId="30bda770-8273-47fb-bea4-102fce84f533" providerId="ADAL" clId="{3004874E-0805-43E6-A7E1-6E54143EB6C2}" dt="2023-11-03T08:11:36.717" v="293" actId="47"/>
        <pc:sldMkLst>
          <pc:docMk/>
          <pc:sldMk cId="3710547705" sldId="292"/>
        </pc:sldMkLst>
      </pc:sldChg>
      <pc:sldChg chg="add del ord">
        <pc:chgData name="Lyndall Murray" userId="30bda770-8273-47fb-bea4-102fce84f533" providerId="ADAL" clId="{3004874E-0805-43E6-A7E1-6E54143EB6C2}" dt="2023-11-03T08:11:39.387" v="301" actId="47"/>
        <pc:sldMkLst>
          <pc:docMk/>
          <pc:sldMk cId="3888650553" sldId="293"/>
        </pc:sldMkLst>
      </pc:sldChg>
      <pc:sldChg chg="del">
        <pc:chgData name="Lyndall Murray" userId="30bda770-8273-47fb-bea4-102fce84f533" providerId="ADAL" clId="{3004874E-0805-43E6-A7E1-6E54143EB6C2}" dt="2023-11-03T07:26:38.028" v="28" actId="47"/>
        <pc:sldMkLst>
          <pc:docMk/>
          <pc:sldMk cId="1548268831" sldId="294"/>
        </pc:sldMkLst>
      </pc:sldChg>
      <pc:sldChg chg="del">
        <pc:chgData name="Lyndall Murray" userId="30bda770-8273-47fb-bea4-102fce84f533" providerId="ADAL" clId="{3004874E-0805-43E6-A7E1-6E54143EB6C2}" dt="2023-11-03T07:27:24.180" v="47" actId="47"/>
        <pc:sldMkLst>
          <pc:docMk/>
          <pc:sldMk cId="1297337627" sldId="298"/>
        </pc:sldMkLst>
      </pc:sldChg>
      <pc:sldChg chg="del">
        <pc:chgData name="Lyndall Murray" userId="30bda770-8273-47fb-bea4-102fce84f533" providerId="ADAL" clId="{3004874E-0805-43E6-A7E1-6E54143EB6C2}" dt="2023-11-03T07:26:38.593" v="29" actId="47"/>
        <pc:sldMkLst>
          <pc:docMk/>
          <pc:sldMk cId="579250461" sldId="299"/>
        </pc:sldMkLst>
      </pc:sldChg>
      <pc:sldChg chg="del">
        <pc:chgData name="Lyndall Murray" userId="30bda770-8273-47fb-bea4-102fce84f533" providerId="ADAL" clId="{3004874E-0805-43E6-A7E1-6E54143EB6C2}" dt="2023-11-03T07:27:24.714" v="48" actId="47"/>
        <pc:sldMkLst>
          <pc:docMk/>
          <pc:sldMk cId="4288757720" sldId="300"/>
        </pc:sldMkLst>
      </pc:sldChg>
      <pc:sldChg chg="del">
        <pc:chgData name="Lyndall Murray" userId="30bda770-8273-47fb-bea4-102fce84f533" providerId="ADAL" clId="{3004874E-0805-43E6-A7E1-6E54143EB6C2}" dt="2023-11-03T07:27:41.446" v="50" actId="47"/>
        <pc:sldMkLst>
          <pc:docMk/>
          <pc:sldMk cId="373146647" sldId="301"/>
        </pc:sldMkLst>
      </pc:sldChg>
      <pc:sldChg chg="del">
        <pc:chgData name="Lyndall Murray" userId="30bda770-8273-47fb-bea4-102fce84f533" providerId="ADAL" clId="{3004874E-0805-43E6-A7E1-6E54143EB6C2}" dt="2023-11-03T07:27:23.631" v="46" actId="47"/>
        <pc:sldMkLst>
          <pc:docMk/>
          <pc:sldMk cId="2255275111" sldId="303"/>
        </pc:sldMkLst>
      </pc:sldChg>
      <pc:sldChg chg="del">
        <pc:chgData name="Lyndall Murray" userId="30bda770-8273-47fb-bea4-102fce84f533" providerId="ADAL" clId="{3004874E-0805-43E6-A7E1-6E54143EB6C2}" dt="2023-11-03T07:26:37.526" v="27" actId="47"/>
        <pc:sldMkLst>
          <pc:docMk/>
          <pc:sldMk cId="1722242315" sldId="304"/>
        </pc:sldMkLst>
      </pc:sldChg>
      <pc:sldChg chg="del">
        <pc:chgData name="Lyndall Murray" userId="30bda770-8273-47fb-bea4-102fce84f533" providerId="ADAL" clId="{3004874E-0805-43E6-A7E1-6E54143EB6C2}" dt="2023-11-03T07:26:26.355" v="21" actId="47"/>
        <pc:sldMkLst>
          <pc:docMk/>
          <pc:sldMk cId="3336908625" sldId="305"/>
        </pc:sldMkLst>
      </pc:sldChg>
      <pc:sldChg chg="del">
        <pc:chgData name="Lyndall Murray" userId="30bda770-8273-47fb-bea4-102fce84f533" providerId="ADAL" clId="{3004874E-0805-43E6-A7E1-6E54143EB6C2}" dt="2023-11-03T07:26:29.292" v="24" actId="47"/>
        <pc:sldMkLst>
          <pc:docMk/>
          <pc:sldMk cId="1878955797" sldId="306"/>
        </pc:sldMkLst>
      </pc:sldChg>
      <pc:sldChg chg="add del ord">
        <pc:chgData name="Lyndall Murray" userId="30bda770-8273-47fb-bea4-102fce84f533" providerId="ADAL" clId="{3004874E-0805-43E6-A7E1-6E54143EB6C2}" dt="2023-11-03T08:11:35.007" v="287" actId="47"/>
        <pc:sldMkLst>
          <pc:docMk/>
          <pc:sldMk cId="189368383" sldId="310"/>
        </pc:sldMkLst>
      </pc:sldChg>
      <pc:sldChg chg="modSp mod">
        <pc:chgData name="Lyndall Murray" userId="30bda770-8273-47fb-bea4-102fce84f533" providerId="ADAL" clId="{3004874E-0805-43E6-A7E1-6E54143EB6C2}" dt="2023-11-17T03:18:58.135" v="1111" actId="20577"/>
        <pc:sldMkLst>
          <pc:docMk/>
          <pc:sldMk cId="2701173861" sldId="311"/>
        </pc:sldMkLst>
        <pc:spChg chg="mod">
          <ac:chgData name="Lyndall Murray" userId="30bda770-8273-47fb-bea4-102fce84f533" providerId="ADAL" clId="{3004874E-0805-43E6-A7E1-6E54143EB6C2}" dt="2023-11-17T03:18:58.135" v="1111" actId="20577"/>
          <ac:spMkLst>
            <pc:docMk/>
            <pc:sldMk cId="2701173861" sldId="311"/>
            <ac:spMk id="7" creationId="{FA96FEBE-4D7F-E181-840E-C4760951DA37}"/>
          </ac:spMkLst>
        </pc:spChg>
      </pc:sldChg>
      <pc:sldChg chg="del">
        <pc:chgData name="Lyndall Murray" userId="30bda770-8273-47fb-bea4-102fce84f533" providerId="ADAL" clId="{3004874E-0805-43E6-A7E1-6E54143EB6C2}" dt="2023-11-03T07:26:27.077" v="22" actId="47"/>
        <pc:sldMkLst>
          <pc:docMk/>
          <pc:sldMk cId="3836508480" sldId="312"/>
        </pc:sldMkLst>
      </pc:sldChg>
      <pc:sldChg chg="del">
        <pc:chgData name="Lyndall Murray" userId="30bda770-8273-47fb-bea4-102fce84f533" providerId="ADAL" clId="{3004874E-0805-43E6-A7E1-6E54143EB6C2}" dt="2023-11-03T07:26:14.847" v="9" actId="47"/>
        <pc:sldMkLst>
          <pc:docMk/>
          <pc:sldMk cId="2806919233" sldId="314"/>
        </pc:sldMkLst>
      </pc:sldChg>
      <pc:sldChg chg="del">
        <pc:chgData name="Lyndall Murray" userId="30bda770-8273-47fb-bea4-102fce84f533" providerId="ADAL" clId="{3004874E-0805-43E6-A7E1-6E54143EB6C2}" dt="2023-11-03T07:26:15.629" v="10" actId="47"/>
        <pc:sldMkLst>
          <pc:docMk/>
          <pc:sldMk cId="144449162" sldId="315"/>
        </pc:sldMkLst>
      </pc:sldChg>
      <pc:sldChg chg="del">
        <pc:chgData name="Lyndall Murray" userId="30bda770-8273-47fb-bea4-102fce84f533" providerId="ADAL" clId="{3004874E-0805-43E6-A7E1-6E54143EB6C2}" dt="2023-11-03T07:26:16.116" v="11" actId="47"/>
        <pc:sldMkLst>
          <pc:docMk/>
          <pc:sldMk cId="650695186" sldId="316"/>
        </pc:sldMkLst>
      </pc:sldChg>
      <pc:sldChg chg="del">
        <pc:chgData name="Lyndall Murray" userId="30bda770-8273-47fb-bea4-102fce84f533" providerId="ADAL" clId="{3004874E-0805-43E6-A7E1-6E54143EB6C2}" dt="2023-11-03T07:26:16.573" v="12" actId="47"/>
        <pc:sldMkLst>
          <pc:docMk/>
          <pc:sldMk cId="1138148506" sldId="317"/>
        </pc:sldMkLst>
      </pc:sldChg>
      <pc:sldChg chg="del">
        <pc:chgData name="Lyndall Murray" userId="30bda770-8273-47fb-bea4-102fce84f533" providerId="ADAL" clId="{3004874E-0805-43E6-A7E1-6E54143EB6C2}" dt="2023-11-03T07:26:48.752" v="35" actId="47"/>
        <pc:sldMkLst>
          <pc:docMk/>
          <pc:sldMk cId="187168884" sldId="318"/>
        </pc:sldMkLst>
      </pc:sldChg>
      <pc:sldChg chg="del">
        <pc:chgData name="Lyndall Murray" userId="30bda770-8273-47fb-bea4-102fce84f533" providerId="ADAL" clId="{3004874E-0805-43E6-A7E1-6E54143EB6C2}" dt="2023-11-03T07:26:49.804" v="36" actId="47"/>
        <pc:sldMkLst>
          <pc:docMk/>
          <pc:sldMk cId="89393922" sldId="319"/>
        </pc:sldMkLst>
      </pc:sldChg>
      <pc:sldChg chg="add del">
        <pc:chgData name="Lyndall Murray" userId="30bda770-8273-47fb-bea4-102fce84f533" providerId="ADAL" clId="{3004874E-0805-43E6-A7E1-6E54143EB6C2}" dt="2023-11-03T08:22:50.646" v="458" actId="47"/>
        <pc:sldMkLst>
          <pc:docMk/>
          <pc:sldMk cId="1927359655" sldId="320"/>
        </pc:sldMkLst>
      </pc:sldChg>
      <pc:sldChg chg="add del">
        <pc:chgData name="Lyndall Murray" userId="30bda770-8273-47fb-bea4-102fce84f533" providerId="ADAL" clId="{3004874E-0805-43E6-A7E1-6E54143EB6C2}" dt="2023-11-03T08:15:25.079" v="341" actId="47"/>
        <pc:sldMkLst>
          <pc:docMk/>
          <pc:sldMk cId="3355861956" sldId="321"/>
        </pc:sldMkLst>
      </pc:sldChg>
      <pc:sldChg chg="add del ord">
        <pc:chgData name="Lyndall Murray" userId="30bda770-8273-47fb-bea4-102fce84f533" providerId="ADAL" clId="{3004874E-0805-43E6-A7E1-6E54143EB6C2}" dt="2023-11-03T08:19:40.171" v="384" actId="47"/>
        <pc:sldMkLst>
          <pc:docMk/>
          <pc:sldMk cId="572859060" sldId="322"/>
        </pc:sldMkLst>
      </pc:sldChg>
      <pc:sldChg chg="add del">
        <pc:chgData name="Lyndall Murray" userId="30bda770-8273-47fb-bea4-102fce84f533" providerId="ADAL" clId="{3004874E-0805-43E6-A7E1-6E54143EB6C2}" dt="2023-11-03T08:15:26.083" v="342" actId="47"/>
        <pc:sldMkLst>
          <pc:docMk/>
          <pc:sldMk cId="142585192" sldId="323"/>
        </pc:sldMkLst>
      </pc:sldChg>
      <pc:sldChg chg="add del">
        <pc:chgData name="Lyndall Murray" userId="30bda770-8273-47fb-bea4-102fce84f533" providerId="ADAL" clId="{3004874E-0805-43E6-A7E1-6E54143EB6C2}" dt="2023-11-03T08:15:26.900" v="343" actId="47"/>
        <pc:sldMkLst>
          <pc:docMk/>
          <pc:sldMk cId="1833122034" sldId="324"/>
        </pc:sldMkLst>
      </pc:sldChg>
      <pc:sldChg chg="del">
        <pc:chgData name="Lyndall Murray" userId="30bda770-8273-47fb-bea4-102fce84f533" providerId="ADAL" clId="{3004874E-0805-43E6-A7E1-6E54143EB6C2}" dt="2023-11-03T07:26:17.043" v="13" actId="47"/>
        <pc:sldMkLst>
          <pc:docMk/>
          <pc:sldMk cId="2213893525" sldId="330"/>
        </pc:sldMkLst>
      </pc:sldChg>
      <pc:sldChg chg="del">
        <pc:chgData name="Lyndall Murray" userId="30bda770-8273-47fb-bea4-102fce84f533" providerId="ADAL" clId="{3004874E-0805-43E6-A7E1-6E54143EB6C2}" dt="2023-11-03T07:26:17.419" v="14" actId="47"/>
        <pc:sldMkLst>
          <pc:docMk/>
          <pc:sldMk cId="2995812332" sldId="331"/>
        </pc:sldMkLst>
      </pc:sldChg>
      <pc:sldChg chg="del">
        <pc:chgData name="Lyndall Murray" userId="30bda770-8273-47fb-bea4-102fce84f533" providerId="ADAL" clId="{3004874E-0805-43E6-A7E1-6E54143EB6C2}" dt="2023-11-03T07:26:17.968" v="15" actId="47"/>
        <pc:sldMkLst>
          <pc:docMk/>
          <pc:sldMk cId="2587310012" sldId="332"/>
        </pc:sldMkLst>
      </pc:sldChg>
      <pc:sldChg chg="del">
        <pc:chgData name="Lyndall Murray" userId="30bda770-8273-47fb-bea4-102fce84f533" providerId="ADAL" clId="{3004874E-0805-43E6-A7E1-6E54143EB6C2}" dt="2023-11-03T07:26:54.687" v="38" actId="47"/>
        <pc:sldMkLst>
          <pc:docMk/>
          <pc:sldMk cId="3316685438" sldId="339"/>
        </pc:sldMkLst>
      </pc:sldChg>
      <pc:sldChg chg="del">
        <pc:chgData name="Lyndall Murray" userId="30bda770-8273-47fb-bea4-102fce84f533" providerId="ADAL" clId="{3004874E-0805-43E6-A7E1-6E54143EB6C2}" dt="2023-11-03T07:26:54.288" v="37" actId="47"/>
        <pc:sldMkLst>
          <pc:docMk/>
          <pc:sldMk cId="3017097782" sldId="340"/>
        </pc:sldMkLst>
      </pc:sldChg>
      <pc:sldChg chg="del">
        <pc:chgData name="Lyndall Murray" userId="30bda770-8273-47fb-bea4-102fce84f533" providerId="ADAL" clId="{3004874E-0805-43E6-A7E1-6E54143EB6C2}" dt="2023-11-03T07:26:55.732" v="40" actId="47"/>
        <pc:sldMkLst>
          <pc:docMk/>
          <pc:sldMk cId="3001583116" sldId="341"/>
        </pc:sldMkLst>
      </pc:sldChg>
      <pc:sldChg chg="del">
        <pc:chgData name="Lyndall Murray" userId="30bda770-8273-47fb-bea4-102fce84f533" providerId="ADAL" clId="{3004874E-0805-43E6-A7E1-6E54143EB6C2}" dt="2023-11-03T07:26:55.041" v="39" actId="47"/>
        <pc:sldMkLst>
          <pc:docMk/>
          <pc:sldMk cId="2060594417" sldId="342"/>
        </pc:sldMkLst>
      </pc:sldChg>
      <pc:sldChg chg="del">
        <pc:chgData name="Lyndall Murray" userId="30bda770-8273-47fb-bea4-102fce84f533" providerId="ADAL" clId="{3004874E-0805-43E6-A7E1-6E54143EB6C2}" dt="2023-11-03T07:26:56.959" v="42" actId="47"/>
        <pc:sldMkLst>
          <pc:docMk/>
          <pc:sldMk cId="256483003" sldId="343"/>
        </pc:sldMkLst>
      </pc:sldChg>
      <pc:sldChg chg="del">
        <pc:chgData name="Lyndall Murray" userId="30bda770-8273-47fb-bea4-102fce84f533" providerId="ADAL" clId="{3004874E-0805-43E6-A7E1-6E54143EB6C2}" dt="2023-11-03T07:26:56.332" v="41" actId="47"/>
        <pc:sldMkLst>
          <pc:docMk/>
          <pc:sldMk cId="3444017068" sldId="344"/>
        </pc:sldMkLst>
      </pc:sldChg>
      <pc:sldChg chg="del">
        <pc:chgData name="Lyndall Murray" userId="30bda770-8273-47fb-bea4-102fce84f533" providerId="ADAL" clId="{3004874E-0805-43E6-A7E1-6E54143EB6C2}" dt="2023-11-03T07:26:58.010" v="43" actId="47"/>
        <pc:sldMkLst>
          <pc:docMk/>
          <pc:sldMk cId="3895719071" sldId="345"/>
        </pc:sldMkLst>
      </pc:sldChg>
      <pc:sldChg chg="modNotesTx">
        <pc:chgData name="Lyndall Murray" userId="30bda770-8273-47fb-bea4-102fce84f533" providerId="ADAL" clId="{3004874E-0805-43E6-A7E1-6E54143EB6C2}" dt="2023-11-17T02:36:09.243" v="482"/>
        <pc:sldMkLst>
          <pc:docMk/>
          <pc:sldMk cId="481634895" sldId="347"/>
        </pc:sldMkLst>
      </pc:sldChg>
      <pc:sldChg chg="del">
        <pc:chgData name="Lyndall Murray" userId="30bda770-8273-47fb-bea4-102fce84f533" providerId="ADAL" clId="{3004874E-0805-43E6-A7E1-6E54143EB6C2}" dt="2023-11-03T07:26:41.916" v="30" actId="47"/>
        <pc:sldMkLst>
          <pc:docMk/>
          <pc:sldMk cId="2660312172" sldId="348"/>
        </pc:sldMkLst>
      </pc:sldChg>
      <pc:sldChg chg="del">
        <pc:chgData name="Lyndall Murray" userId="30bda770-8273-47fb-bea4-102fce84f533" providerId="ADAL" clId="{3004874E-0805-43E6-A7E1-6E54143EB6C2}" dt="2023-11-03T07:26:42.455" v="31" actId="47"/>
        <pc:sldMkLst>
          <pc:docMk/>
          <pc:sldMk cId="3869870071" sldId="349"/>
        </pc:sldMkLst>
      </pc:sldChg>
      <pc:sldChg chg="del">
        <pc:chgData name="Lyndall Murray" userId="30bda770-8273-47fb-bea4-102fce84f533" providerId="ADAL" clId="{3004874E-0805-43E6-A7E1-6E54143EB6C2}" dt="2023-11-03T07:26:43.525" v="32" actId="47"/>
        <pc:sldMkLst>
          <pc:docMk/>
          <pc:sldMk cId="1667912413" sldId="350"/>
        </pc:sldMkLst>
      </pc:sldChg>
      <pc:sldChg chg="del">
        <pc:chgData name="Lyndall Murray" userId="30bda770-8273-47fb-bea4-102fce84f533" providerId="ADAL" clId="{3004874E-0805-43E6-A7E1-6E54143EB6C2}" dt="2023-11-03T07:26:46.993" v="33" actId="47"/>
        <pc:sldMkLst>
          <pc:docMk/>
          <pc:sldMk cId="3606489348" sldId="351"/>
        </pc:sldMkLst>
      </pc:sldChg>
      <pc:sldChg chg="del">
        <pc:chgData name="Lyndall Murray" userId="30bda770-8273-47fb-bea4-102fce84f533" providerId="ADAL" clId="{3004874E-0805-43E6-A7E1-6E54143EB6C2}" dt="2023-11-03T07:26:47.731" v="34" actId="47"/>
        <pc:sldMkLst>
          <pc:docMk/>
          <pc:sldMk cId="2635300656" sldId="352"/>
        </pc:sldMkLst>
      </pc:sldChg>
      <pc:sldChg chg="modNotesTx">
        <pc:chgData name="Lyndall Murray" userId="30bda770-8273-47fb-bea4-102fce84f533" providerId="ADAL" clId="{3004874E-0805-43E6-A7E1-6E54143EB6C2}" dt="2023-11-17T02:36:19.317" v="483"/>
        <pc:sldMkLst>
          <pc:docMk/>
          <pc:sldMk cId="1022889434" sldId="357"/>
        </pc:sldMkLst>
      </pc:sldChg>
      <pc:sldChg chg="modSp add mod">
        <pc:chgData name="Lyndall Murray" userId="30bda770-8273-47fb-bea4-102fce84f533" providerId="ADAL" clId="{3004874E-0805-43E6-A7E1-6E54143EB6C2}" dt="2023-11-03T07:28:03.855" v="66" actId="20577"/>
        <pc:sldMkLst>
          <pc:docMk/>
          <pc:sldMk cId="3518438943" sldId="359"/>
        </pc:sldMkLst>
        <pc:spChg chg="mod">
          <ac:chgData name="Lyndall Murray" userId="30bda770-8273-47fb-bea4-102fce84f533" providerId="ADAL" clId="{3004874E-0805-43E6-A7E1-6E54143EB6C2}" dt="2023-11-03T07:28:03.855" v="66" actId="20577"/>
          <ac:spMkLst>
            <pc:docMk/>
            <pc:sldMk cId="3518438943" sldId="359"/>
            <ac:spMk id="7" creationId="{FA96FEBE-4D7F-E181-840E-C4760951DA37}"/>
          </ac:spMkLst>
        </pc:spChg>
      </pc:sldChg>
      <pc:sldChg chg="modSp add mod">
        <pc:chgData name="Lyndall Murray" userId="30bda770-8273-47fb-bea4-102fce84f533" providerId="ADAL" clId="{3004874E-0805-43E6-A7E1-6E54143EB6C2}" dt="2023-11-03T07:28:47.247" v="92" actId="20577"/>
        <pc:sldMkLst>
          <pc:docMk/>
          <pc:sldMk cId="1653859419" sldId="360"/>
        </pc:sldMkLst>
        <pc:spChg chg="mod">
          <ac:chgData name="Lyndall Murray" userId="30bda770-8273-47fb-bea4-102fce84f533" providerId="ADAL" clId="{3004874E-0805-43E6-A7E1-6E54143EB6C2}" dt="2023-11-03T07:28:47.247" v="92" actId="20577"/>
          <ac:spMkLst>
            <pc:docMk/>
            <pc:sldMk cId="1653859419" sldId="360"/>
            <ac:spMk id="7" creationId="{FA96FEBE-4D7F-E181-840E-C4760951DA37}"/>
          </ac:spMkLst>
        </pc:spChg>
      </pc:sldChg>
      <pc:sldChg chg="add del">
        <pc:chgData name="Lyndall Murray" userId="30bda770-8273-47fb-bea4-102fce84f533" providerId="ADAL" clId="{3004874E-0805-43E6-A7E1-6E54143EB6C2}" dt="2023-11-03T01:05:17.153" v="7" actId="47"/>
        <pc:sldMkLst>
          <pc:docMk/>
          <pc:sldMk cId="4249336149" sldId="361"/>
        </pc:sldMkLst>
      </pc:sldChg>
      <pc:sldChg chg="modSp add mod">
        <pc:chgData name="Lyndall Murray" userId="30bda770-8273-47fb-bea4-102fce84f533" providerId="ADAL" clId="{3004874E-0805-43E6-A7E1-6E54143EB6C2}" dt="2023-11-03T07:28:35.252" v="79" actId="20577"/>
        <pc:sldMkLst>
          <pc:docMk/>
          <pc:sldMk cId="2757866798" sldId="362"/>
        </pc:sldMkLst>
        <pc:spChg chg="mod">
          <ac:chgData name="Lyndall Murray" userId="30bda770-8273-47fb-bea4-102fce84f533" providerId="ADAL" clId="{3004874E-0805-43E6-A7E1-6E54143EB6C2}" dt="2023-11-03T07:28:35.252" v="79" actId="20577"/>
          <ac:spMkLst>
            <pc:docMk/>
            <pc:sldMk cId="2757866798" sldId="362"/>
            <ac:spMk id="7" creationId="{FA96FEBE-4D7F-E181-840E-C4760951DA37}"/>
          </ac:spMkLst>
        </pc:spChg>
      </pc:sldChg>
      <pc:sldChg chg="add">
        <pc:chgData name="Lyndall Murray" userId="30bda770-8273-47fb-bea4-102fce84f533" providerId="ADAL" clId="{3004874E-0805-43E6-A7E1-6E54143EB6C2}" dt="2023-11-03T01:05:02.184" v="4"/>
        <pc:sldMkLst>
          <pc:docMk/>
          <pc:sldMk cId="3354529314" sldId="363"/>
        </pc:sldMkLst>
      </pc:sldChg>
      <pc:sldChg chg="add">
        <pc:chgData name="Lyndall Murray" userId="30bda770-8273-47fb-bea4-102fce84f533" providerId="ADAL" clId="{3004874E-0805-43E6-A7E1-6E54143EB6C2}" dt="2023-11-03T01:05:02.184" v="4"/>
        <pc:sldMkLst>
          <pc:docMk/>
          <pc:sldMk cId="3616787025" sldId="364"/>
        </pc:sldMkLst>
      </pc:sldChg>
      <pc:sldChg chg="add">
        <pc:chgData name="Lyndall Murray" userId="30bda770-8273-47fb-bea4-102fce84f533" providerId="ADAL" clId="{3004874E-0805-43E6-A7E1-6E54143EB6C2}" dt="2023-11-03T01:05:02.184" v="4"/>
        <pc:sldMkLst>
          <pc:docMk/>
          <pc:sldMk cId="2333770159" sldId="365"/>
        </pc:sldMkLst>
      </pc:sldChg>
      <pc:sldChg chg="add del">
        <pc:chgData name="Lyndall Murray" userId="30bda770-8273-47fb-bea4-102fce84f533" providerId="ADAL" clId="{3004874E-0805-43E6-A7E1-6E54143EB6C2}" dt="2023-11-17T00:51:44.069" v="468" actId="47"/>
        <pc:sldMkLst>
          <pc:docMk/>
          <pc:sldMk cId="265547737" sldId="366"/>
        </pc:sldMkLst>
      </pc:sldChg>
      <pc:sldChg chg="add modNotesTx">
        <pc:chgData name="Lyndall Murray" userId="30bda770-8273-47fb-bea4-102fce84f533" providerId="ADAL" clId="{3004874E-0805-43E6-A7E1-6E54143EB6C2}" dt="2023-11-17T02:36:28.543" v="484"/>
        <pc:sldMkLst>
          <pc:docMk/>
          <pc:sldMk cId="1819661373" sldId="367"/>
        </pc:sldMkLst>
      </pc:sldChg>
      <pc:sldChg chg="add">
        <pc:chgData name="Lyndall Murray" userId="30bda770-8273-47fb-bea4-102fce84f533" providerId="ADAL" clId="{3004874E-0805-43E6-A7E1-6E54143EB6C2}" dt="2023-11-03T01:05:02.184" v="4"/>
        <pc:sldMkLst>
          <pc:docMk/>
          <pc:sldMk cId="1032010562" sldId="368"/>
        </pc:sldMkLst>
      </pc:sldChg>
      <pc:sldChg chg="add">
        <pc:chgData name="Lyndall Murray" userId="30bda770-8273-47fb-bea4-102fce84f533" providerId="ADAL" clId="{3004874E-0805-43E6-A7E1-6E54143EB6C2}" dt="2023-11-03T01:05:07.618" v="5"/>
        <pc:sldMkLst>
          <pc:docMk/>
          <pc:sldMk cId="1192174899" sldId="369"/>
        </pc:sldMkLst>
      </pc:sldChg>
      <pc:sldChg chg="add">
        <pc:chgData name="Lyndall Murray" userId="30bda770-8273-47fb-bea4-102fce84f533" providerId="ADAL" clId="{3004874E-0805-43E6-A7E1-6E54143EB6C2}" dt="2023-11-03T01:05:07.618" v="5"/>
        <pc:sldMkLst>
          <pc:docMk/>
          <pc:sldMk cId="2704809547" sldId="370"/>
        </pc:sldMkLst>
      </pc:sldChg>
      <pc:sldChg chg="add">
        <pc:chgData name="Lyndall Murray" userId="30bda770-8273-47fb-bea4-102fce84f533" providerId="ADAL" clId="{3004874E-0805-43E6-A7E1-6E54143EB6C2}" dt="2023-11-03T01:05:07.618" v="5"/>
        <pc:sldMkLst>
          <pc:docMk/>
          <pc:sldMk cId="1809479820" sldId="371"/>
        </pc:sldMkLst>
      </pc:sldChg>
      <pc:sldChg chg="add">
        <pc:chgData name="Lyndall Murray" userId="30bda770-8273-47fb-bea4-102fce84f533" providerId="ADAL" clId="{3004874E-0805-43E6-A7E1-6E54143EB6C2}" dt="2023-11-03T01:05:07.618" v="5"/>
        <pc:sldMkLst>
          <pc:docMk/>
          <pc:sldMk cId="2534951509" sldId="372"/>
        </pc:sldMkLst>
      </pc:sldChg>
      <pc:sldChg chg="add modNotesTx">
        <pc:chgData name="Lyndall Murray" userId="30bda770-8273-47fb-bea4-102fce84f533" providerId="ADAL" clId="{3004874E-0805-43E6-A7E1-6E54143EB6C2}" dt="2023-11-17T02:36:53.189" v="485"/>
        <pc:sldMkLst>
          <pc:docMk/>
          <pc:sldMk cId="1853768826" sldId="373"/>
        </pc:sldMkLst>
      </pc:sldChg>
      <pc:sldChg chg="add">
        <pc:chgData name="Lyndall Murray" userId="30bda770-8273-47fb-bea4-102fce84f533" providerId="ADAL" clId="{3004874E-0805-43E6-A7E1-6E54143EB6C2}" dt="2023-11-03T01:05:07.618" v="5"/>
        <pc:sldMkLst>
          <pc:docMk/>
          <pc:sldMk cId="1928465996" sldId="374"/>
        </pc:sldMkLst>
      </pc:sldChg>
      <pc:sldChg chg="add">
        <pc:chgData name="Lyndall Murray" userId="30bda770-8273-47fb-bea4-102fce84f533" providerId="ADAL" clId="{3004874E-0805-43E6-A7E1-6E54143EB6C2}" dt="2023-11-03T01:05:12.142" v="6"/>
        <pc:sldMkLst>
          <pc:docMk/>
          <pc:sldMk cId="3363253017" sldId="375"/>
        </pc:sldMkLst>
      </pc:sldChg>
      <pc:sldChg chg="add">
        <pc:chgData name="Lyndall Murray" userId="30bda770-8273-47fb-bea4-102fce84f533" providerId="ADAL" clId="{3004874E-0805-43E6-A7E1-6E54143EB6C2}" dt="2023-11-03T01:05:12.142" v="6"/>
        <pc:sldMkLst>
          <pc:docMk/>
          <pc:sldMk cId="55807651" sldId="376"/>
        </pc:sldMkLst>
      </pc:sldChg>
      <pc:sldChg chg="add">
        <pc:chgData name="Lyndall Murray" userId="30bda770-8273-47fb-bea4-102fce84f533" providerId="ADAL" clId="{3004874E-0805-43E6-A7E1-6E54143EB6C2}" dt="2023-11-03T01:05:12.142" v="6"/>
        <pc:sldMkLst>
          <pc:docMk/>
          <pc:sldMk cId="925297781" sldId="377"/>
        </pc:sldMkLst>
      </pc:sldChg>
      <pc:sldChg chg="add">
        <pc:chgData name="Lyndall Murray" userId="30bda770-8273-47fb-bea4-102fce84f533" providerId="ADAL" clId="{3004874E-0805-43E6-A7E1-6E54143EB6C2}" dt="2023-11-03T01:05:12.142" v="6"/>
        <pc:sldMkLst>
          <pc:docMk/>
          <pc:sldMk cId="633075055" sldId="378"/>
        </pc:sldMkLst>
      </pc:sldChg>
      <pc:sldChg chg="add modNotesTx">
        <pc:chgData name="Lyndall Murray" userId="30bda770-8273-47fb-bea4-102fce84f533" providerId="ADAL" clId="{3004874E-0805-43E6-A7E1-6E54143EB6C2}" dt="2023-11-17T02:37:01.276" v="486"/>
        <pc:sldMkLst>
          <pc:docMk/>
          <pc:sldMk cId="2309926308" sldId="379"/>
        </pc:sldMkLst>
      </pc:sldChg>
      <pc:sldChg chg="add">
        <pc:chgData name="Lyndall Murray" userId="30bda770-8273-47fb-bea4-102fce84f533" providerId="ADAL" clId="{3004874E-0805-43E6-A7E1-6E54143EB6C2}" dt="2023-11-03T01:05:12.142" v="6"/>
        <pc:sldMkLst>
          <pc:docMk/>
          <pc:sldMk cId="976374428" sldId="380"/>
        </pc:sldMkLst>
      </pc:sldChg>
      <pc:sldChg chg="add del ord">
        <pc:chgData name="Lyndall Murray" userId="30bda770-8273-47fb-bea4-102fce84f533" providerId="ADAL" clId="{3004874E-0805-43E6-A7E1-6E54143EB6C2}" dt="2023-11-03T08:11:35.949" v="290" actId="47"/>
        <pc:sldMkLst>
          <pc:docMk/>
          <pc:sldMk cId="4103500140" sldId="381"/>
        </pc:sldMkLst>
      </pc:sldChg>
      <pc:sldChg chg="add del ord">
        <pc:chgData name="Lyndall Murray" userId="30bda770-8273-47fb-bea4-102fce84f533" providerId="ADAL" clId="{3004874E-0805-43E6-A7E1-6E54143EB6C2}" dt="2023-11-03T08:11:34.395" v="285" actId="47"/>
        <pc:sldMkLst>
          <pc:docMk/>
          <pc:sldMk cId="2377221070" sldId="382"/>
        </pc:sldMkLst>
      </pc:sldChg>
      <pc:sldChg chg="add del ord">
        <pc:chgData name="Lyndall Murray" userId="30bda770-8273-47fb-bea4-102fce84f533" providerId="ADAL" clId="{3004874E-0805-43E6-A7E1-6E54143EB6C2}" dt="2023-11-03T08:11:34.002" v="284" actId="47"/>
        <pc:sldMkLst>
          <pc:docMk/>
          <pc:sldMk cId="2563345847" sldId="383"/>
        </pc:sldMkLst>
      </pc:sldChg>
      <pc:sldChg chg="add del ord">
        <pc:chgData name="Lyndall Murray" userId="30bda770-8273-47fb-bea4-102fce84f533" providerId="ADAL" clId="{3004874E-0805-43E6-A7E1-6E54143EB6C2}" dt="2023-11-03T08:11:36.263" v="292" actId="47"/>
        <pc:sldMkLst>
          <pc:docMk/>
          <pc:sldMk cId="2998132001" sldId="384"/>
        </pc:sldMkLst>
      </pc:sldChg>
      <pc:sldChg chg="add del">
        <pc:chgData name="Lyndall Murray" userId="30bda770-8273-47fb-bea4-102fce84f533" providerId="ADAL" clId="{3004874E-0805-43E6-A7E1-6E54143EB6C2}" dt="2023-11-03T08:11:38.963" v="300" actId="47"/>
        <pc:sldMkLst>
          <pc:docMk/>
          <pc:sldMk cId="2008907642" sldId="385"/>
        </pc:sldMkLst>
      </pc:sldChg>
      <pc:sldChg chg="add del ord">
        <pc:chgData name="Lyndall Murray" userId="30bda770-8273-47fb-bea4-102fce84f533" providerId="ADAL" clId="{3004874E-0805-43E6-A7E1-6E54143EB6C2}" dt="2023-11-03T08:11:37.706" v="296" actId="47"/>
        <pc:sldMkLst>
          <pc:docMk/>
          <pc:sldMk cId="2135657270" sldId="386"/>
        </pc:sldMkLst>
      </pc:sldChg>
      <pc:sldChg chg="add del">
        <pc:chgData name="Lyndall Murray" userId="30bda770-8273-47fb-bea4-102fce84f533" providerId="ADAL" clId="{3004874E-0805-43E6-A7E1-6E54143EB6C2}" dt="2023-11-03T08:11:41.240" v="303" actId="47"/>
        <pc:sldMkLst>
          <pc:docMk/>
          <pc:sldMk cId="3442886736" sldId="387"/>
        </pc:sldMkLst>
      </pc:sldChg>
      <pc:sldChg chg="add del ord">
        <pc:chgData name="Lyndall Murray" userId="30bda770-8273-47fb-bea4-102fce84f533" providerId="ADAL" clId="{3004874E-0805-43E6-A7E1-6E54143EB6C2}" dt="2023-11-03T08:11:35.604" v="289" actId="47"/>
        <pc:sldMkLst>
          <pc:docMk/>
          <pc:sldMk cId="900196033" sldId="388"/>
        </pc:sldMkLst>
      </pc:sldChg>
      <pc:sldChg chg="add del ord">
        <pc:chgData name="Lyndall Murray" userId="30bda770-8273-47fb-bea4-102fce84f533" providerId="ADAL" clId="{3004874E-0805-43E6-A7E1-6E54143EB6C2}" dt="2023-11-03T08:11:38.209" v="297" actId="47"/>
        <pc:sldMkLst>
          <pc:docMk/>
          <pc:sldMk cId="2237604712" sldId="389"/>
        </pc:sldMkLst>
      </pc:sldChg>
      <pc:sldChg chg="add del ord">
        <pc:chgData name="Lyndall Murray" userId="30bda770-8273-47fb-bea4-102fce84f533" providerId="ADAL" clId="{3004874E-0805-43E6-A7E1-6E54143EB6C2}" dt="2023-11-03T08:11:37.062" v="294" actId="47"/>
        <pc:sldMkLst>
          <pc:docMk/>
          <pc:sldMk cId="737940540" sldId="390"/>
        </pc:sldMkLst>
      </pc:sldChg>
      <pc:sldChg chg="add del ord">
        <pc:chgData name="Lyndall Murray" userId="30bda770-8273-47fb-bea4-102fce84f533" providerId="ADAL" clId="{3004874E-0805-43E6-A7E1-6E54143EB6C2}" dt="2023-11-03T08:11:38.492" v="299" actId="47"/>
        <pc:sldMkLst>
          <pc:docMk/>
          <pc:sldMk cId="195287129" sldId="391"/>
        </pc:sldMkLst>
      </pc:sldChg>
      <pc:sldChg chg="add del ord">
        <pc:chgData name="Lyndall Murray" userId="30bda770-8273-47fb-bea4-102fce84f533" providerId="ADAL" clId="{3004874E-0805-43E6-A7E1-6E54143EB6C2}" dt="2023-11-03T08:11:37.234" v="295" actId="47"/>
        <pc:sldMkLst>
          <pc:docMk/>
          <pc:sldMk cId="1353319262" sldId="392"/>
        </pc:sldMkLst>
      </pc:sldChg>
      <pc:sldChg chg="add del">
        <pc:chgData name="Lyndall Murray" userId="30bda770-8273-47fb-bea4-102fce84f533" providerId="ADAL" clId="{3004874E-0805-43E6-A7E1-6E54143EB6C2}" dt="2023-11-03T08:22:46.874" v="451" actId="47"/>
        <pc:sldMkLst>
          <pc:docMk/>
          <pc:sldMk cId="2570509282" sldId="393"/>
        </pc:sldMkLst>
      </pc:sldChg>
      <pc:sldChg chg="add del">
        <pc:chgData name="Lyndall Murray" userId="30bda770-8273-47fb-bea4-102fce84f533" providerId="ADAL" clId="{3004874E-0805-43E6-A7E1-6E54143EB6C2}" dt="2023-11-03T08:22:47.320" v="452" actId="47"/>
        <pc:sldMkLst>
          <pc:docMk/>
          <pc:sldMk cId="3116333963" sldId="394"/>
        </pc:sldMkLst>
      </pc:sldChg>
      <pc:sldChg chg="add del">
        <pc:chgData name="Lyndall Murray" userId="30bda770-8273-47fb-bea4-102fce84f533" providerId="ADAL" clId="{3004874E-0805-43E6-A7E1-6E54143EB6C2}" dt="2023-11-03T08:22:48.183" v="454" actId="47"/>
        <pc:sldMkLst>
          <pc:docMk/>
          <pc:sldMk cId="1451772332" sldId="395"/>
        </pc:sldMkLst>
      </pc:sldChg>
      <pc:sldChg chg="add del">
        <pc:chgData name="Lyndall Murray" userId="30bda770-8273-47fb-bea4-102fce84f533" providerId="ADAL" clId="{3004874E-0805-43E6-A7E1-6E54143EB6C2}" dt="2023-11-03T08:22:48.606" v="455" actId="47"/>
        <pc:sldMkLst>
          <pc:docMk/>
          <pc:sldMk cId="1176682107" sldId="396"/>
        </pc:sldMkLst>
      </pc:sldChg>
      <pc:sldChg chg="add del">
        <pc:chgData name="Lyndall Murray" userId="30bda770-8273-47fb-bea4-102fce84f533" providerId="ADAL" clId="{3004874E-0805-43E6-A7E1-6E54143EB6C2}" dt="2023-11-03T08:22:49.437" v="457" actId="47"/>
        <pc:sldMkLst>
          <pc:docMk/>
          <pc:sldMk cId="3714440525" sldId="397"/>
        </pc:sldMkLst>
      </pc:sldChg>
      <pc:sldChg chg="add del">
        <pc:chgData name="Lyndall Murray" userId="30bda770-8273-47fb-bea4-102fce84f533" providerId="ADAL" clId="{3004874E-0805-43E6-A7E1-6E54143EB6C2}" dt="2023-11-03T08:22:51.196" v="459" actId="47"/>
        <pc:sldMkLst>
          <pc:docMk/>
          <pc:sldMk cId="1230761604" sldId="398"/>
        </pc:sldMkLst>
      </pc:sldChg>
      <pc:sldChg chg="modSp add del mod">
        <pc:chgData name="Lyndall Murray" userId="30bda770-8273-47fb-bea4-102fce84f533" providerId="ADAL" clId="{3004874E-0805-43E6-A7E1-6E54143EB6C2}" dt="2023-11-03T08:22:47.728" v="453" actId="47"/>
        <pc:sldMkLst>
          <pc:docMk/>
          <pc:sldMk cId="863962628" sldId="399"/>
        </pc:sldMkLst>
        <pc:spChg chg="mod">
          <ac:chgData name="Lyndall Murray" userId="30bda770-8273-47fb-bea4-102fce84f533" providerId="ADAL" clId="{3004874E-0805-43E6-A7E1-6E54143EB6C2}" dt="2023-11-03T07:30:01.722" v="95" actId="20577"/>
          <ac:spMkLst>
            <pc:docMk/>
            <pc:sldMk cId="863962628" sldId="399"/>
            <ac:spMk id="4" creationId="{0BFF0ABD-2704-4A00-932D-7EA53BA4286E}"/>
          </ac:spMkLst>
        </pc:spChg>
      </pc:sldChg>
      <pc:sldChg chg="modSp add del mod">
        <pc:chgData name="Lyndall Murray" userId="30bda770-8273-47fb-bea4-102fce84f533" providerId="ADAL" clId="{3004874E-0805-43E6-A7E1-6E54143EB6C2}" dt="2023-11-03T08:22:49.014" v="456" actId="47"/>
        <pc:sldMkLst>
          <pc:docMk/>
          <pc:sldMk cId="3200187904" sldId="400"/>
        </pc:sldMkLst>
        <pc:spChg chg="mod">
          <ac:chgData name="Lyndall Murray" userId="30bda770-8273-47fb-bea4-102fce84f533" providerId="ADAL" clId="{3004874E-0805-43E6-A7E1-6E54143EB6C2}" dt="2023-11-03T07:30:57.303" v="100" actId="1076"/>
          <ac:spMkLst>
            <pc:docMk/>
            <pc:sldMk cId="3200187904" sldId="400"/>
            <ac:spMk id="4" creationId="{0BFF0ABD-2704-4A00-932D-7EA53BA4286E}"/>
          </ac:spMkLst>
        </pc:spChg>
      </pc:sldChg>
      <pc:sldChg chg="modSp add del mod ord">
        <pc:chgData name="Lyndall Murray" userId="30bda770-8273-47fb-bea4-102fce84f533" providerId="ADAL" clId="{3004874E-0805-43E6-A7E1-6E54143EB6C2}" dt="2023-11-03T08:11:39.568" v="302" actId="47"/>
        <pc:sldMkLst>
          <pc:docMk/>
          <pc:sldMk cId="2352251684" sldId="401"/>
        </pc:sldMkLst>
        <pc:spChg chg="mod">
          <ac:chgData name="Lyndall Murray" userId="30bda770-8273-47fb-bea4-102fce84f533" providerId="ADAL" clId="{3004874E-0805-43E6-A7E1-6E54143EB6C2}" dt="2023-11-03T07:40:44.227" v="133" actId="20577"/>
          <ac:spMkLst>
            <pc:docMk/>
            <pc:sldMk cId="2352251684" sldId="401"/>
            <ac:spMk id="4" creationId="{0BFF0ABD-2704-4A00-932D-7EA53BA4286E}"/>
          </ac:spMkLst>
        </pc:spChg>
      </pc:sldChg>
      <pc:sldChg chg="modSp add del mod ord">
        <pc:chgData name="Lyndall Murray" userId="30bda770-8273-47fb-bea4-102fce84f533" providerId="ADAL" clId="{3004874E-0805-43E6-A7E1-6E54143EB6C2}" dt="2023-11-03T08:11:36.122" v="291" actId="47"/>
        <pc:sldMkLst>
          <pc:docMk/>
          <pc:sldMk cId="2432167778" sldId="402"/>
        </pc:sldMkLst>
        <pc:spChg chg="mod">
          <ac:chgData name="Lyndall Murray" userId="30bda770-8273-47fb-bea4-102fce84f533" providerId="ADAL" clId="{3004874E-0805-43E6-A7E1-6E54143EB6C2}" dt="2023-11-03T07:42:57.437" v="146" actId="14100"/>
          <ac:spMkLst>
            <pc:docMk/>
            <pc:sldMk cId="2432167778" sldId="402"/>
            <ac:spMk id="4" creationId="{0BFF0ABD-2704-4A00-932D-7EA53BA4286E}"/>
          </ac:spMkLst>
        </pc:spChg>
        <pc:spChg chg="mod">
          <ac:chgData name="Lyndall Murray" userId="30bda770-8273-47fb-bea4-102fce84f533" providerId="ADAL" clId="{3004874E-0805-43E6-A7E1-6E54143EB6C2}" dt="2023-11-03T07:43:14.107" v="148" actId="1076"/>
          <ac:spMkLst>
            <pc:docMk/>
            <pc:sldMk cId="2432167778" sldId="402"/>
            <ac:spMk id="10" creationId="{627CCBBD-C58F-4DBD-84A8-ACF2C02DE759}"/>
          </ac:spMkLst>
        </pc:spChg>
      </pc:sldChg>
      <pc:sldChg chg="modSp add del mod ord">
        <pc:chgData name="Lyndall Murray" userId="30bda770-8273-47fb-bea4-102fce84f533" providerId="ADAL" clId="{3004874E-0805-43E6-A7E1-6E54143EB6C2}" dt="2023-11-03T08:11:34.756" v="286" actId="47"/>
        <pc:sldMkLst>
          <pc:docMk/>
          <pc:sldMk cId="1956821839" sldId="403"/>
        </pc:sldMkLst>
        <pc:spChg chg="mod">
          <ac:chgData name="Lyndall Murray" userId="30bda770-8273-47fb-bea4-102fce84f533" providerId="ADAL" clId="{3004874E-0805-43E6-A7E1-6E54143EB6C2}" dt="2023-11-03T07:44:30.547" v="153" actId="20577"/>
          <ac:spMkLst>
            <pc:docMk/>
            <pc:sldMk cId="1956821839" sldId="403"/>
            <ac:spMk id="4" creationId="{0BFF0ABD-2704-4A00-932D-7EA53BA4286E}"/>
          </ac:spMkLst>
        </pc:spChg>
        <pc:spChg chg="mod">
          <ac:chgData name="Lyndall Murray" userId="30bda770-8273-47fb-bea4-102fce84f533" providerId="ADAL" clId="{3004874E-0805-43E6-A7E1-6E54143EB6C2}" dt="2023-11-03T07:44:38.366" v="154" actId="14100"/>
          <ac:spMkLst>
            <pc:docMk/>
            <pc:sldMk cId="1956821839" sldId="403"/>
            <ac:spMk id="10" creationId="{627CCBBD-C58F-4DBD-84A8-ACF2C02DE759}"/>
          </ac:spMkLst>
        </pc:spChg>
      </pc:sldChg>
      <pc:sldChg chg="modSp add mod ord">
        <pc:chgData name="Lyndall Murray" userId="30bda770-8273-47fb-bea4-102fce84f533" providerId="ADAL" clId="{3004874E-0805-43E6-A7E1-6E54143EB6C2}" dt="2023-11-17T02:42:14.040" v="537" actId="14100"/>
        <pc:sldMkLst>
          <pc:docMk/>
          <pc:sldMk cId="641142496" sldId="404"/>
        </pc:sldMkLst>
        <pc:spChg chg="mod">
          <ac:chgData name="Lyndall Murray" userId="30bda770-8273-47fb-bea4-102fce84f533" providerId="ADAL" clId="{3004874E-0805-43E6-A7E1-6E54143EB6C2}" dt="2023-11-17T02:42:02.909" v="532" actId="20577"/>
          <ac:spMkLst>
            <pc:docMk/>
            <pc:sldMk cId="641142496" sldId="404"/>
            <ac:spMk id="4" creationId="{0BFF0ABD-2704-4A00-932D-7EA53BA4286E}"/>
          </ac:spMkLst>
        </pc:spChg>
        <pc:spChg chg="mod">
          <ac:chgData name="Lyndall Murray" userId="30bda770-8273-47fb-bea4-102fce84f533" providerId="ADAL" clId="{3004874E-0805-43E6-A7E1-6E54143EB6C2}" dt="2023-11-17T02:42:14.040" v="537" actId="14100"/>
          <ac:spMkLst>
            <pc:docMk/>
            <pc:sldMk cId="641142496" sldId="404"/>
            <ac:spMk id="10" creationId="{627CCBBD-C58F-4DBD-84A8-ACF2C02DE759}"/>
          </ac:spMkLst>
        </pc:spChg>
      </pc:sldChg>
      <pc:sldChg chg="add ord">
        <pc:chgData name="Lyndall Murray" userId="30bda770-8273-47fb-bea4-102fce84f533" providerId="ADAL" clId="{3004874E-0805-43E6-A7E1-6E54143EB6C2}" dt="2023-11-03T07:46:19.089" v="167"/>
        <pc:sldMkLst>
          <pc:docMk/>
          <pc:sldMk cId="3170538081" sldId="405"/>
        </pc:sldMkLst>
      </pc:sldChg>
      <pc:sldChg chg="add ord">
        <pc:chgData name="Lyndall Murray" userId="30bda770-8273-47fb-bea4-102fce84f533" providerId="ADAL" clId="{3004874E-0805-43E6-A7E1-6E54143EB6C2}" dt="2023-11-17T02:41:47.697" v="521"/>
        <pc:sldMkLst>
          <pc:docMk/>
          <pc:sldMk cId="969286390" sldId="406"/>
        </pc:sldMkLst>
      </pc:sldChg>
      <pc:sldChg chg="add ord">
        <pc:chgData name="Lyndall Murray" userId="30bda770-8273-47fb-bea4-102fce84f533" providerId="ADAL" clId="{3004874E-0805-43E6-A7E1-6E54143EB6C2}" dt="2023-11-17T02:41:56.865" v="527"/>
        <pc:sldMkLst>
          <pc:docMk/>
          <pc:sldMk cId="495830478" sldId="407"/>
        </pc:sldMkLst>
      </pc:sldChg>
      <pc:sldChg chg="add ord">
        <pc:chgData name="Lyndall Murray" userId="30bda770-8273-47fb-bea4-102fce84f533" providerId="ADAL" clId="{3004874E-0805-43E6-A7E1-6E54143EB6C2}" dt="2023-11-03T07:46:13.314" v="163"/>
        <pc:sldMkLst>
          <pc:docMk/>
          <pc:sldMk cId="2388468176" sldId="408"/>
        </pc:sldMkLst>
      </pc:sldChg>
      <pc:sldChg chg="add ord">
        <pc:chgData name="Lyndall Murray" userId="30bda770-8273-47fb-bea4-102fce84f533" providerId="ADAL" clId="{3004874E-0805-43E6-A7E1-6E54143EB6C2}" dt="2023-11-03T07:46:08.733" v="161"/>
        <pc:sldMkLst>
          <pc:docMk/>
          <pc:sldMk cId="1038772914" sldId="409"/>
        </pc:sldMkLst>
      </pc:sldChg>
      <pc:sldChg chg="add ord">
        <pc:chgData name="Lyndall Murray" userId="30bda770-8273-47fb-bea4-102fce84f533" providerId="ADAL" clId="{3004874E-0805-43E6-A7E1-6E54143EB6C2}" dt="2023-11-17T02:41:40.825" v="519"/>
        <pc:sldMkLst>
          <pc:docMk/>
          <pc:sldMk cId="2639458948" sldId="410"/>
        </pc:sldMkLst>
      </pc:sldChg>
      <pc:sldChg chg="add ord">
        <pc:chgData name="Lyndall Murray" userId="30bda770-8273-47fb-bea4-102fce84f533" providerId="ADAL" clId="{3004874E-0805-43E6-A7E1-6E54143EB6C2}" dt="2023-11-17T02:41:49.020" v="523"/>
        <pc:sldMkLst>
          <pc:docMk/>
          <pc:sldMk cId="315831402" sldId="411"/>
        </pc:sldMkLst>
      </pc:sldChg>
      <pc:sldChg chg="add ord">
        <pc:chgData name="Lyndall Murray" userId="30bda770-8273-47fb-bea4-102fce84f533" providerId="ADAL" clId="{3004874E-0805-43E6-A7E1-6E54143EB6C2}" dt="2023-11-17T02:41:55.453" v="525"/>
        <pc:sldMkLst>
          <pc:docMk/>
          <pc:sldMk cId="3632547982" sldId="412"/>
        </pc:sldMkLst>
      </pc:sldChg>
      <pc:sldChg chg="add ord">
        <pc:chgData name="Lyndall Murray" userId="30bda770-8273-47fb-bea4-102fce84f533" providerId="ADAL" clId="{3004874E-0805-43E6-A7E1-6E54143EB6C2}" dt="2023-11-03T07:46:15.449" v="165"/>
        <pc:sldMkLst>
          <pc:docMk/>
          <pc:sldMk cId="1059085480" sldId="413"/>
        </pc:sldMkLst>
      </pc:sldChg>
      <pc:sldChg chg="add ord">
        <pc:chgData name="Lyndall Murray" userId="30bda770-8273-47fb-bea4-102fce84f533" providerId="ADAL" clId="{3004874E-0805-43E6-A7E1-6E54143EB6C2}" dt="2023-11-03T07:46:04.871" v="159"/>
        <pc:sldMkLst>
          <pc:docMk/>
          <pc:sldMk cId="3701550815" sldId="414"/>
        </pc:sldMkLst>
      </pc:sldChg>
      <pc:sldChg chg="add del">
        <pc:chgData name="Lyndall Murray" userId="30bda770-8273-47fb-bea4-102fce84f533" providerId="ADAL" clId="{3004874E-0805-43E6-A7E1-6E54143EB6C2}" dt="2023-11-03T07:49:48.952" v="200" actId="47"/>
        <pc:sldMkLst>
          <pc:docMk/>
          <pc:sldMk cId="961800527" sldId="415"/>
        </pc:sldMkLst>
      </pc:sldChg>
      <pc:sldChg chg="add ord">
        <pc:chgData name="Lyndall Murray" userId="30bda770-8273-47fb-bea4-102fce84f533" providerId="ADAL" clId="{3004874E-0805-43E6-A7E1-6E54143EB6C2}" dt="2023-11-17T02:43:16.936" v="545"/>
        <pc:sldMkLst>
          <pc:docMk/>
          <pc:sldMk cId="3333448614" sldId="416"/>
        </pc:sldMkLst>
      </pc:sldChg>
      <pc:sldChg chg="add ord">
        <pc:chgData name="Lyndall Murray" userId="30bda770-8273-47fb-bea4-102fce84f533" providerId="ADAL" clId="{3004874E-0805-43E6-A7E1-6E54143EB6C2}" dt="2023-11-17T02:43:18.507" v="547"/>
        <pc:sldMkLst>
          <pc:docMk/>
          <pc:sldMk cId="1179363353" sldId="417"/>
        </pc:sldMkLst>
      </pc:sldChg>
      <pc:sldChg chg="add ord">
        <pc:chgData name="Lyndall Murray" userId="30bda770-8273-47fb-bea4-102fce84f533" providerId="ADAL" clId="{3004874E-0805-43E6-A7E1-6E54143EB6C2}" dt="2023-11-17T02:43:22.874" v="549"/>
        <pc:sldMkLst>
          <pc:docMk/>
          <pc:sldMk cId="1197576943" sldId="418"/>
        </pc:sldMkLst>
      </pc:sldChg>
      <pc:sldChg chg="modSp add mod ord">
        <pc:chgData name="Lyndall Murray" userId="30bda770-8273-47fb-bea4-102fce84f533" providerId="ADAL" clId="{3004874E-0805-43E6-A7E1-6E54143EB6C2}" dt="2023-11-17T02:44:21.494" v="555" actId="1076"/>
        <pc:sldMkLst>
          <pc:docMk/>
          <pc:sldMk cId="3995261382" sldId="419"/>
        </pc:sldMkLst>
        <pc:spChg chg="mod">
          <ac:chgData name="Lyndall Murray" userId="30bda770-8273-47fb-bea4-102fce84f533" providerId="ADAL" clId="{3004874E-0805-43E6-A7E1-6E54143EB6C2}" dt="2023-11-17T02:44:11.756" v="552" actId="20577"/>
          <ac:spMkLst>
            <pc:docMk/>
            <pc:sldMk cId="3995261382" sldId="419"/>
            <ac:spMk id="4" creationId="{0BFF0ABD-2704-4A00-932D-7EA53BA4286E}"/>
          </ac:spMkLst>
        </pc:spChg>
        <pc:spChg chg="mod">
          <ac:chgData name="Lyndall Murray" userId="30bda770-8273-47fb-bea4-102fce84f533" providerId="ADAL" clId="{3004874E-0805-43E6-A7E1-6E54143EB6C2}" dt="2023-11-17T02:44:21.494" v="555" actId="1076"/>
          <ac:spMkLst>
            <pc:docMk/>
            <pc:sldMk cId="3995261382" sldId="419"/>
            <ac:spMk id="10" creationId="{627CCBBD-C58F-4DBD-84A8-ACF2C02DE759}"/>
          </ac:spMkLst>
        </pc:spChg>
      </pc:sldChg>
      <pc:sldChg chg="add ord">
        <pc:chgData name="Lyndall Murray" userId="30bda770-8273-47fb-bea4-102fce84f533" providerId="ADAL" clId="{3004874E-0805-43E6-A7E1-6E54143EB6C2}" dt="2023-11-17T02:43:10.246" v="543"/>
        <pc:sldMkLst>
          <pc:docMk/>
          <pc:sldMk cId="3949534051" sldId="420"/>
        </pc:sldMkLst>
      </pc:sldChg>
      <pc:sldChg chg="add ord">
        <pc:chgData name="Lyndall Murray" userId="30bda770-8273-47fb-bea4-102fce84f533" providerId="ADAL" clId="{3004874E-0805-43E6-A7E1-6E54143EB6C2}" dt="2023-11-17T02:43:33.529" v="551"/>
        <pc:sldMkLst>
          <pc:docMk/>
          <pc:sldMk cId="1396401927" sldId="421"/>
        </pc:sldMkLst>
      </pc:sldChg>
      <pc:sldChg chg="add ord">
        <pc:chgData name="Lyndall Murray" userId="30bda770-8273-47fb-bea4-102fce84f533" providerId="ADAL" clId="{3004874E-0805-43E6-A7E1-6E54143EB6C2}" dt="2023-11-03T07:49:14.806" v="183"/>
        <pc:sldMkLst>
          <pc:docMk/>
          <pc:sldMk cId="1316195770" sldId="422"/>
        </pc:sldMkLst>
      </pc:sldChg>
      <pc:sldChg chg="add ord">
        <pc:chgData name="Lyndall Murray" userId="30bda770-8273-47fb-bea4-102fce84f533" providerId="ADAL" clId="{3004874E-0805-43E6-A7E1-6E54143EB6C2}" dt="2023-11-03T07:49:30.511" v="191"/>
        <pc:sldMkLst>
          <pc:docMk/>
          <pc:sldMk cId="3885905955" sldId="423"/>
        </pc:sldMkLst>
      </pc:sldChg>
      <pc:sldChg chg="add ord">
        <pc:chgData name="Lyndall Murray" userId="30bda770-8273-47fb-bea4-102fce84f533" providerId="ADAL" clId="{3004874E-0805-43E6-A7E1-6E54143EB6C2}" dt="2023-11-17T02:43:07.436" v="541"/>
        <pc:sldMkLst>
          <pc:docMk/>
          <pc:sldMk cId="1930263721" sldId="424"/>
        </pc:sldMkLst>
      </pc:sldChg>
      <pc:sldChg chg="add ord">
        <pc:chgData name="Lyndall Murray" userId="30bda770-8273-47fb-bea4-102fce84f533" providerId="ADAL" clId="{3004874E-0805-43E6-A7E1-6E54143EB6C2}" dt="2023-11-17T02:43:04.029" v="539"/>
        <pc:sldMkLst>
          <pc:docMk/>
          <pc:sldMk cId="2938690045" sldId="425"/>
        </pc:sldMkLst>
      </pc:sldChg>
      <pc:sldChg chg="add">
        <pc:chgData name="Lyndall Murray" userId="30bda770-8273-47fb-bea4-102fce84f533" providerId="ADAL" clId="{3004874E-0805-43E6-A7E1-6E54143EB6C2}" dt="2023-11-03T07:49:09.407" v="181"/>
        <pc:sldMkLst>
          <pc:docMk/>
          <pc:sldMk cId="1312888115" sldId="426"/>
        </pc:sldMkLst>
      </pc:sldChg>
      <pc:sldChg chg="modSp add mod ord">
        <pc:chgData name="Lyndall Murray" userId="30bda770-8273-47fb-bea4-102fce84f533" providerId="ADAL" clId="{3004874E-0805-43E6-A7E1-6E54143EB6C2}" dt="2023-11-17T02:54:56.790" v="615" actId="1076"/>
        <pc:sldMkLst>
          <pc:docMk/>
          <pc:sldMk cId="3852398313" sldId="427"/>
        </pc:sldMkLst>
        <pc:spChg chg="mod">
          <ac:chgData name="Lyndall Murray" userId="30bda770-8273-47fb-bea4-102fce84f533" providerId="ADAL" clId="{3004874E-0805-43E6-A7E1-6E54143EB6C2}" dt="2023-11-17T02:54:48.441" v="612" actId="20577"/>
          <ac:spMkLst>
            <pc:docMk/>
            <pc:sldMk cId="3852398313" sldId="427"/>
            <ac:spMk id="4" creationId="{0BFF0ABD-2704-4A00-932D-7EA53BA4286E}"/>
          </ac:spMkLst>
        </pc:spChg>
        <pc:spChg chg="mod">
          <ac:chgData name="Lyndall Murray" userId="30bda770-8273-47fb-bea4-102fce84f533" providerId="ADAL" clId="{3004874E-0805-43E6-A7E1-6E54143EB6C2}" dt="2023-11-17T02:54:56.790" v="615" actId="1076"/>
          <ac:spMkLst>
            <pc:docMk/>
            <pc:sldMk cId="3852398313" sldId="427"/>
            <ac:spMk id="10" creationId="{627CCBBD-C58F-4DBD-84A8-ACF2C02DE759}"/>
          </ac:spMkLst>
        </pc:spChg>
      </pc:sldChg>
      <pc:sldChg chg="modSp add mod ord">
        <pc:chgData name="Lyndall Murray" userId="30bda770-8273-47fb-bea4-102fce84f533" providerId="ADAL" clId="{3004874E-0805-43E6-A7E1-6E54143EB6C2}" dt="2023-11-17T02:53:35.995" v="588"/>
        <pc:sldMkLst>
          <pc:docMk/>
          <pc:sldMk cId="737925840" sldId="428"/>
        </pc:sldMkLst>
        <pc:spChg chg="mod">
          <ac:chgData name="Lyndall Murray" userId="30bda770-8273-47fb-bea4-102fce84f533" providerId="ADAL" clId="{3004874E-0805-43E6-A7E1-6E54143EB6C2}" dt="2023-11-17T02:53:14.315" v="582" actId="20577"/>
          <ac:spMkLst>
            <pc:docMk/>
            <pc:sldMk cId="737925840" sldId="428"/>
            <ac:spMk id="4" creationId="{0BFF0ABD-2704-4A00-932D-7EA53BA4286E}"/>
          </ac:spMkLst>
        </pc:spChg>
      </pc:sldChg>
      <pc:sldChg chg="modSp add mod ord">
        <pc:chgData name="Lyndall Murray" userId="30bda770-8273-47fb-bea4-102fce84f533" providerId="ADAL" clId="{3004874E-0805-43E6-A7E1-6E54143EB6C2}" dt="2023-11-17T02:54:16.254" v="601" actId="14100"/>
        <pc:sldMkLst>
          <pc:docMk/>
          <pc:sldMk cId="1575548325" sldId="429"/>
        </pc:sldMkLst>
        <pc:spChg chg="mod">
          <ac:chgData name="Lyndall Murray" userId="30bda770-8273-47fb-bea4-102fce84f533" providerId="ADAL" clId="{3004874E-0805-43E6-A7E1-6E54143EB6C2}" dt="2023-11-17T02:54:10.836" v="599" actId="20577"/>
          <ac:spMkLst>
            <pc:docMk/>
            <pc:sldMk cId="1575548325" sldId="429"/>
            <ac:spMk id="4" creationId="{0BFF0ABD-2704-4A00-932D-7EA53BA4286E}"/>
          </ac:spMkLst>
        </pc:spChg>
        <pc:spChg chg="mod">
          <ac:chgData name="Lyndall Murray" userId="30bda770-8273-47fb-bea4-102fce84f533" providerId="ADAL" clId="{3004874E-0805-43E6-A7E1-6E54143EB6C2}" dt="2023-11-17T02:54:16.254" v="601" actId="14100"/>
          <ac:spMkLst>
            <pc:docMk/>
            <pc:sldMk cId="1575548325" sldId="429"/>
            <ac:spMk id="10" creationId="{627CCBBD-C58F-4DBD-84A8-ACF2C02DE759}"/>
          </ac:spMkLst>
        </pc:spChg>
      </pc:sldChg>
      <pc:sldChg chg="add ord">
        <pc:chgData name="Lyndall Murray" userId="30bda770-8273-47fb-bea4-102fce84f533" providerId="ADAL" clId="{3004874E-0805-43E6-A7E1-6E54143EB6C2}" dt="2023-11-17T02:53:42.038" v="590"/>
        <pc:sldMkLst>
          <pc:docMk/>
          <pc:sldMk cId="2268088526" sldId="430"/>
        </pc:sldMkLst>
      </pc:sldChg>
      <pc:sldChg chg="add ord">
        <pc:chgData name="Lyndall Murray" userId="30bda770-8273-47fb-bea4-102fce84f533" providerId="ADAL" clId="{3004874E-0805-43E6-A7E1-6E54143EB6C2}" dt="2023-11-17T02:53:03.571" v="575"/>
        <pc:sldMkLst>
          <pc:docMk/>
          <pc:sldMk cId="3166462393" sldId="431"/>
        </pc:sldMkLst>
      </pc:sldChg>
      <pc:sldChg chg="modSp add mod ord">
        <pc:chgData name="Lyndall Murray" userId="30bda770-8273-47fb-bea4-102fce84f533" providerId="ADAL" clId="{3004874E-0805-43E6-A7E1-6E54143EB6C2}" dt="2023-11-17T02:54:00.613" v="597"/>
        <pc:sldMkLst>
          <pc:docMk/>
          <pc:sldMk cId="1175005983" sldId="432"/>
        </pc:sldMkLst>
        <pc:spChg chg="mod">
          <ac:chgData name="Lyndall Murray" userId="30bda770-8273-47fb-bea4-102fce84f533" providerId="ADAL" clId="{3004874E-0805-43E6-A7E1-6E54143EB6C2}" dt="2023-11-17T02:53:46.652" v="592" actId="20577"/>
          <ac:spMkLst>
            <pc:docMk/>
            <pc:sldMk cId="1175005983" sldId="432"/>
            <ac:spMk id="4" creationId="{0BFF0ABD-2704-4A00-932D-7EA53BA4286E}"/>
          </ac:spMkLst>
        </pc:spChg>
        <pc:spChg chg="mod">
          <ac:chgData name="Lyndall Murray" userId="30bda770-8273-47fb-bea4-102fce84f533" providerId="ADAL" clId="{3004874E-0805-43E6-A7E1-6E54143EB6C2}" dt="2023-11-17T02:53:56.154" v="595" actId="1076"/>
          <ac:spMkLst>
            <pc:docMk/>
            <pc:sldMk cId="1175005983" sldId="432"/>
            <ac:spMk id="10" creationId="{627CCBBD-C58F-4DBD-84A8-ACF2C02DE759}"/>
          </ac:spMkLst>
        </pc:spChg>
      </pc:sldChg>
      <pc:sldChg chg="add ord">
        <pc:chgData name="Lyndall Murray" userId="30bda770-8273-47fb-bea4-102fce84f533" providerId="ADAL" clId="{3004874E-0805-43E6-A7E1-6E54143EB6C2}" dt="2023-11-17T02:53:05.361" v="577"/>
        <pc:sldMkLst>
          <pc:docMk/>
          <pc:sldMk cId="1011821614" sldId="433"/>
        </pc:sldMkLst>
      </pc:sldChg>
      <pc:sldChg chg="add del ord">
        <pc:chgData name="Lyndall Murray" userId="30bda770-8273-47fb-bea4-102fce84f533" providerId="ADAL" clId="{3004874E-0805-43E6-A7E1-6E54143EB6C2}" dt="2023-11-03T07:52:58.102" v="227" actId="47"/>
        <pc:sldMkLst>
          <pc:docMk/>
          <pc:sldMk cId="1332771343" sldId="434"/>
        </pc:sldMkLst>
      </pc:sldChg>
      <pc:sldChg chg="modSp add mod ord">
        <pc:chgData name="Lyndall Murray" userId="30bda770-8273-47fb-bea4-102fce84f533" providerId="ADAL" clId="{3004874E-0805-43E6-A7E1-6E54143EB6C2}" dt="2023-11-17T02:52:54.753" v="573"/>
        <pc:sldMkLst>
          <pc:docMk/>
          <pc:sldMk cId="2654756090" sldId="435"/>
        </pc:sldMkLst>
        <pc:spChg chg="mod">
          <ac:chgData name="Lyndall Murray" userId="30bda770-8273-47fb-bea4-102fce84f533" providerId="ADAL" clId="{3004874E-0805-43E6-A7E1-6E54143EB6C2}" dt="2023-11-17T02:52:48.276" v="571" actId="20577"/>
          <ac:spMkLst>
            <pc:docMk/>
            <pc:sldMk cId="2654756090" sldId="435"/>
            <ac:spMk id="4" creationId="{0BFF0ABD-2704-4A00-932D-7EA53BA4286E}"/>
          </ac:spMkLst>
        </pc:spChg>
      </pc:sldChg>
      <pc:sldChg chg="add ord">
        <pc:chgData name="Lyndall Murray" userId="30bda770-8273-47fb-bea4-102fce84f533" providerId="ADAL" clId="{3004874E-0805-43E6-A7E1-6E54143EB6C2}" dt="2023-11-17T02:52:36.251" v="565"/>
        <pc:sldMkLst>
          <pc:docMk/>
          <pc:sldMk cId="668932185" sldId="436"/>
        </pc:sldMkLst>
      </pc:sldChg>
      <pc:sldChg chg="modSp add mod ord">
        <pc:chgData name="Lyndall Murray" userId="30bda770-8273-47fb-bea4-102fce84f533" providerId="ADAL" clId="{3004874E-0805-43E6-A7E1-6E54143EB6C2}" dt="2023-11-17T02:54:38.288" v="606" actId="14100"/>
        <pc:sldMkLst>
          <pc:docMk/>
          <pc:sldMk cId="2755877483" sldId="437"/>
        </pc:sldMkLst>
        <pc:spChg chg="mod">
          <ac:chgData name="Lyndall Murray" userId="30bda770-8273-47fb-bea4-102fce84f533" providerId="ADAL" clId="{3004874E-0805-43E6-A7E1-6E54143EB6C2}" dt="2023-11-17T02:54:33.137" v="605" actId="20577"/>
          <ac:spMkLst>
            <pc:docMk/>
            <pc:sldMk cId="2755877483" sldId="437"/>
            <ac:spMk id="4" creationId="{0BFF0ABD-2704-4A00-932D-7EA53BA4286E}"/>
          </ac:spMkLst>
        </pc:spChg>
        <pc:spChg chg="mod">
          <ac:chgData name="Lyndall Murray" userId="30bda770-8273-47fb-bea4-102fce84f533" providerId="ADAL" clId="{3004874E-0805-43E6-A7E1-6E54143EB6C2}" dt="2023-11-17T02:54:38.288" v="606" actId="14100"/>
          <ac:spMkLst>
            <pc:docMk/>
            <pc:sldMk cId="2755877483" sldId="437"/>
            <ac:spMk id="10" creationId="{627CCBBD-C58F-4DBD-84A8-ACF2C02DE759}"/>
          </ac:spMkLst>
        </pc:spChg>
      </pc:sldChg>
      <pc:sldChg chg="add del">
        <pc:chgData name="Lyndall Murray" userId="30bda770-8273-47fb-bea4-102fce84f533" providerId="ADAL" clId="{3004874E-0805-43E6-A7E1-6E54143EB6C2}" dt="2023-11-03T07:52:02.068" v="209" actId="47"/>
        <pc:sldMkLst>
          <pc:docMk/>
          <pc:sldMk cId="1293127883" sldId="438"/>
        </pc:sldMkLst>
      </pc:sldChg>
      <pc:sldChg chg="modSp add mod">
        <pc:chgData name="Lyndall Murray" userId="30bda770-8273-47fb-bea4-102fce84f533" providerId="ADAL" clId="{3004874E-0805-43E6-A7E1-6E54143EB6C2}" dt="2023-11-17T02:52:03.197" v="563" actId="20577"/>
        <pc:sldMkLst>
          <pc:docMk/>
          <pc:sldMk cId="3663610785" sldId="438"/>
        </pc:sldMkLst>
        <pc:spChg chg="mod">
          <ac:chgData name="Lyndall Murray" userId="30bda770-8273-47fb-bea4-102fce84f533" providerId="ADAL" clId="{3004874E-0805-43E6-A7E1-6E54143EB6C2}" dt="2023-11-17T02:52:03.197" v="563" actId="20577"/>
          <ac:spMkLst>
            <pc:docMk/>
            <pc:sldMk cId="3663610785" sldId="438"/>
            <ac:spMk id="4" creationId="{0BFF0ABD-2704-4A00-932D-7EA53BA4286E}"/>
          </ac:spMkLst>
        </pc:spChg>
      </pc:sldChg>
      <pc:sldChg chg="add del ord">
        <pc:chgData name="Lyndall Murray" userId="30bda770-8273-47fb-bea4-102fce84f533" providerId="ADAL" clId="{3004874E-0805-43E6-A7E1-6E54143EB6C2}" dt="2023-11-03T07:57:55.987" v="253" actId="47"/>
        <pc:sldMkLst>
          <pc:docMk/>
          <pc:sldMk cId="4169116158" sldId="439"/>
        </pc:sldMkLst>
      </pc:sldChg>
      <pc:sldChg chg="modSp add mod ord">
        <pc:chgData name="Lyndall Murray" userId="30bda770-8273-47fb-bea4-102fce84f533" providerId="ADAL" clId="{3004874E-0805-43E6-A7E1-6E54143EB6C2}" dt="2023-11-17T02:57:39.284" v="651" actId="20577"/>
        <pc:sldMkLst>
          <pc:docMk/>
          <pc:sldMk cId="875480930" sldId="440"/>
        </pc:sldMkLst>
        <pc:spChg chg="mod">
          <ac:chgData name="Lyndall Murray" userId="30bda770-8273-47fb-bea4-102fce84f533" providerId="ADAL" clId="{3004874E-0805-43E6-A7E1-6E54143EB6C2}" dt="2023-11-17T02:57:39.284" v="651" actId="20577"/>
          <ac:spMkLst>
            <pc:docMk/>
            <pc:sldMk cId="875480930" sldId="440"/>
            <ac:spMk id="4" creationId="{0BFF0ABD-2704-4A00-932D-7EA53BA4286E}"/>
          </ac:spMkLst>
        </pc:spChg>
      </pc:sldChg>
      <pc:sldChg chg="add ord">
        <pc:chgData name="Lyndall Murray" userId="30bda770-8273-47fb-bea4-102fce84f533" providerId="ADAL" clId="{3004874E-0805-43E6-A7E1-6E54143EB6C2}" dt="2023-11-17T02:57:27.849" v="646"/>
        <pc:sldMkLst>
          <pc:docMk/>
          <pc:sldMk cId="4015791705" sldId="441"/>
        </pc:sldMkLst>
      </pc:sldChg>
      <pc:sldChg chg="add ord">
        <pc:chgData name="Lyndall Murray" userId="30bda770-8273-47fb-bea4-102fce84f533" providerId="ADAL" clId="{3004874E-0805-43E6-A7E1-6E54143EB6C2}" dt="2023-11-03T07:57:10.849" v="232"/>
        <pc:sldMkLst>
          <pc:docMk/>
          <pc:sldMk cId="3224378746" sldId="442"/>
        </pc:sldMkLst>
      </pc:sldChg>
      <pc:sldChg chg="add ord">
        <pc:chgData name="Lyndall Murray" userId="30bda770-8273-47fb-bea4-102fce84f533" providerId="ADAL" clId="{3004874E-0805-43E6-A7E1-6E54143EB6C2}" dt="2023-11-17T02:56:42.784" v="626"/>
        <pc:sldMkLst>
          <pc:docMk/>
          <pc:sldMk cId="1782645195" sldId="443"/>
        </pc:sldMkLst>
      </pc:sldChg>
      <pc:sldChg chg="add ord">
        <pc:chgData name="Lyndall Murray" userId="30bda770-8273-47fb-bea4-102fce84f533" providerId="ADAL" clId="{3004874E-0805-43E6-A7E1-6E54143EB6C2}" dt="2023-11-03T07:57:19.485" v="236"/>
        <pc:sldMkLst>
          <pc:docMk/>
          <pc:sldMk cId="2935855297" sldId="444"/>
        </pc:sldMkLst>
      </pc:sldChg>
      <pc:sldChg chg="modSp add mod ord">
        <pc:chgData name="Lyndall Murray" userId="30bda770-8273-47fb-bea4-102fce84f533" providerId="ADAL" clId="{3004874E-0805-43E6-A7E1-6E54143EB6C2}" dt="2023-11-17T02:57:04.879" v="636" actId="14100"/>
        <pc:sldMkLst>
          <pc:docMk/>
          <pc:sldMk cId="2502331922" sldId="445"/>
        </pc:sldMkLst>
        <pc:spChg chg="mod">
          <ac:chgData name="Lyndall Murray" userId="30bda770-8273-47fb-bea4-102fce84f533" providerId="ADAL" clId="{3004874E-0805-43E6-A7E1-6E54143EB6C2}" dt="2023-11-17T02:56:59.397" v="634" actId="20577"/>
          <ac:spMkLst>
            <pc:docMk/>
            <pc:sldMk cId="2502331922" sldId="445"/>
            <ac:spMk id="4" creationId="{0BFF0ABD-2704-4A00-932D-7EA53BA4286E}"/>
          </ac:spMkLst>
        </pc:spChg>
        <pc:spChg chg="mod">
          <ac:chgData name="Lyndall Murray" userId="30bda770-8273-47fb-bea4-102fce84f533" providerId="ADAL" clId="{3004874E-0805-43E6-A7E1-6E54143EB6C2}" dt="2023-11-17T02:57:04.879" v="636" actId="14100"/>
          <ac:spMkLst>
            <pc:docMk/>
            <pc:sldMk cId="2502331922" sldId="445"/>
            <ac:spMk id="10" creationId="{627CCBBD-C58F-4DBD-84A8-ACF2C02DE759}"/>
          </ac:spMkLst>
        </pc:spChg>
      </pc:sldChg>
      <pc:sldChg chg="modSp add mod ord">
        <pc:chgData name="Lyndall Murray" userId="30bda770-8273-47fb-bea4-102fce84f533" providerId="ADAL" clId="{3004874E-0805-43E6-A7E1-6E54143EB6C2}" dt="2023-11-17T02:57:15.980" v="644" actId="20577"/>
        <pc:sldMkLst>
          <pc:docMk/>
          <pc:sldMk cId="2044318788" sldId="446"/>
        </pc:sldMkLst>
        <pc:spChg chg="mod">
          <ac:chgData name="Lyndall Murray" userId="30bda770-8273-47fb-bea4-102fce84f533" providerId="ADAL" clId="{3004874E-0805-43E6-A7E1-6E54143EB6C2}" dt="2023-11-17T02:57:15.980" v="644" actId="20577"/>
          <ac:spMkLst>
            <pc:docMk/>
            <pc:sldMk cId="2044318788" sldId="446"/>
            <ac:spMk id="4" creationId="{0BFF0ABD-2704-4A00-932D-7EA53BA4286E}"/>
          </ac:spMkLst>
        </pc:spChg>
      </pc:sldChg>
      <pc:sldChg chg="modSp add mod ord">
        <pc:chgData name="Lyndall Murray" userId="30bda770-8273-47fb-bea4-102fce84f533" providerId="ADAL" clId="{3004874E-0805-43E6-A7E1-6E54143EB6C2}" dt="2023-11-17T02:56:07.531" v="618" actId="14100"/>
        <pc:sldMkLst>
          <pc:docMk/>
          <pc:sldMk cId="1245248075" sldId="447"/>
        </pc:sldMkLst>
        <pc:spChg chg="mod">
          <ac:chgData name="Lyndall Murray" userId="30bda770-8273-47fb-bea4-102fce84f533" providerId="ADAL" clId="{3004874E-0805-43E6-A7E1-6E54143EB6C2}" dt="2023-11-17T02:56:01.958" v="616" actId="20577"/>
          <ac:spMkLst>
            <pc:docMk/>
            <pc:sldMk cId="1245248075" sldId="447"/>
            <ac:spMk id="4" creationId="{0BFF0ABD-2704-4A00-932D-7EA53BA4286E}"/>
          </ac:spMkLst>
        </pc:spChg>
        <pc:spChg chg="mod">
          <ac:chgData name="Lyndall Murray" userId="30bda770-8273-47fb-bea4-102fce84f533" providerId="ADAL" clId="{3004874E-0805-43E6-A7E1-6E54143EB6C2}" dt="2023-11-17T02:56:07.531" v="618" actId="14100"/>
          <ac:spMkLst>
            <pc:docMk/>
            <pc:sldMk cId="1245248075" sldId="447"/>
            <ac:spMk id="10" creationId="{627CCBBD-C58F-4DBD-84A8-ACF2C02DE759}"/>
          </ac:spMkLst>
        </pc:spChg>
      </pc:sldChg>
      <pc:sldChg chg="modSp add mod ord">
        <pc:chgData name="Lyndall Murray" userId="30bda770-8273-47fb-bea4-102fce84f533" providerId="ADAL" clId="{3004874E-0805-43E6-A7E1-6E54143EB6C2}" dt="2023-11-17T02:56:32.170" v="624" actId="14100"/>
        <pc:sldMkLst>
          <pc:docMk/>
          <pc:sldMk cId="1448895172" sldId="448"/>
        </pc:sldMkLst>
        <pc:spChg chg="mod">
          <ac:chgData name="Lyndall Murray" userId="30bda770-8273-47fb-bea4-102fce84f533" providerId="ADAL" clId="{3004874E-0805-43E6-A7E1-6E54143EB6C2}" dt="2023-11-17T02:56:27.273" v="622" actId="20577"/>
          <ac:spMkLst>
            <pc:docMk/>
            <pc:sldMk cId="1448895172" sldId="448"/>
            <ac:spMk id="4" creationId="{0BFF0ABD-2704-4A00-932D-7EA53BA4286E}"/>
          </ac:spMkLst>
        </pc:spChg>
        <pc:spChg chg="mod">
          <ac:chgData name="Lyndall Murray" userId="30bda770-8273-47fb-bea4-102fce84f533" providerId="ADAL" clId="{3004874E-0805-43E6-A7E1-6E54143EB6C2}" dt="2023-11-17T02:56:32.170" v="624" actId="14100"/>
          <ac:spMkLst>
            <pc:docMk/>
            <pc:sldMk cId="1448895172" sldId="448"/>
            <ac:spMk id="10" creationId="{627CCBBD-C58F-4DBD-84A8-ACF2C02DE759}"/>
          </ac:spMkLst>
        </pc:spChg>
      </pc:sldChg>
      <pc:sldChg chg="add ord">
        <pc:chgData name="Lyndall Murray" userId="30bda770-8273-47fb-bea4-102fce84f533" providerId="ADAL" clId="{3004874E-0805-43E6-A7E1-6E54143EB6C2}" dt="2023-11-03T07:57:50.885" v="252"/>
        <pc:sldMkLst>
          <pc:docMk/>
          <pc:sldMk cId="3583300784" sldId="449"/>
        </pc:sldMkLst>
      </pc:sldChg>
      <pc:sldChg chg="add ord">
        <pc:chgData name="Lyndall Murray" userId="30bda770-8273-47fb-bea4-102fce84f533" providerId="ADAL" clId="{3004874E-0805-43E6-A7E1-6E54143EB6C2}" dt="2023-11-17T02:56:44.605" v="628"/>
        <pc:sldMkLst>
          <pc:docMk/>
          <pc:sldMk cId="1720145330" sldId="450"/>
        </pc:sldMkLst>
      </pc:sldChg>
      <pc:sldChg chg="modSp add mod">
        <pc:chgData name="Lyndall Murray" userId="30bda770-8273-47fb-bea4-102fce84f533" providerId="ADAL" clId="{3004874E-0805-43E6-A7E1-6E54143EB6C2}" dt="2023-11-17T03:01:55.927" v="719" actId="20577"/>
        <pc:sldMkLst>
          <pc:docMk/>
          <pc:sldMk cId="2836216983" sldId="451"/>
        </pc:sldMkLst>
        <pc:spChg chg="mod">
          <ac:chgData name="Lyndall Murray" userId="30bda770-8273-47fb-bea4-102fce84f533" providerId="ADAL" clId="{3004874E-0805-43E6-A7E1-6E54143EB6C2}" dt="2023-11-17T03:01:55.927" v="719" actId="20577"/>
          <ac:spMkLst>
            <pc:docMk/>
            <pc:sldMk cId="2836216983" sldId="451"/>
            <ac:spMk id="4" creationId="{0BFF0ABD-2704-4A00-932D-7EA53BA4286E}"/>
          </ac:spMkLst>
        </pc:spChg>
      </pc:sldChg>
      <pc:sldChg chg="modSp add mod ord">
        <pc:chgData name="Lyndall Murray" userId="30bda770-8273-47fb-bea4-102fce84f533" providerId="ADAL" clId="{3004874E-0805-43E6-A7E1-6E54143EB6C2}" dt="2023-11-17T03:00:58.687" v="699" actId="14100"/>
        <pc:sldMkLst>
          <pc:docMk/>
          <pc:sldMk cId="603405556" sldId="452"/>
        </pc:sldMkLst>
        <pc:spChg chg="mod">
          <ac:chgData name="Lyndall Murray" userId="30bda770-8273-47fb-bea4-102fce84f533" providerId="ADAL" clId="{3004874E-0805-43E6-A7E1-6E54143EB6C2}" dt="2023-11-17T03:00:53.444" v="697" actId="20577"/>
          <ac:spMkLst>
            <pc:docMk/>
            <pc:sldMk cId="603405556" sldId="452"/>
            <ac:spMk id="4" creationId="{0BFF0ABD-2704-4A00-932D-7EA53BA4286E}"/>
          </ac:spMkLst>
        </pc:spChg>
        <pc:spChg chg="mod">
          <ac:chgData name="Lyndall Murray" userId="30bda770-8273-47fb-bea4-102fce84f533" providerId="ADAL" clId="{3004874E-0805-43E6-A7E1-6E54143EB6C2}" dt="2023-11-17T03:00:58.687" v="699" actId="14100"/>
          <ac:spMkLst>
            <pc:docMk/>
            <pc:sldMk cId="603405556" sldId="452"/>
            <ac:spMk id="10" creationId="{627CCBBD-C58F-4DBD-84A8-ACF2C02DE759}"/>
          </ac:spMkLst>
        </pc:spChg>
      </pc:sldChg>
      <pc:sldChg chg="modSp add mod ord">
        <pc:chgData name="Lyndall Murray" userId="30bda770-8273-47fb-bea4-102fce84f533" providerId="ADAL" clId="{3004874E-0805-43E6-A7E1-6E54143EB6C2}" dt="2023-11-17T03:01:35.829" v="709" actId="14100"/>
        <pc:sldMkLst>
          <pc:docMk/>
          <pc:sldMk cId="937937841" sldId="453"/>
        </pc:sldMkLst>
        <pc:spChg chg="mod">
          <ac:chgData name="Lyndall Murray" userId="30bda770-8273-47fb-bea4-102fce84f533" providerId="ADAL" clId="{3004874E-0805-43E6-A7E1-6E54143EB6C2}" dt="2023-11-17T03:01:30.790" v="707" actId="20577"/>
          <ac:spMkLst>
            <pc:docMk/>
            <pc:sldMk cId="937937841" sldId="453"/>
            <ac:spMk id="4" creationId="{0BFF0ABD-2704-4A00-932D-7EA53BA4286E}"/>
          </ac:spMkLst>
        </pc:spChg>
        <pc:spChg chg="mod">
          <ac:chgData name="Lyndall Murray" userId="30bda770-8273-47fb-bea4-102fce84f533" providerId="ADAL" clId="{3004874E-0805-43E6-A7E1-6E54143EB6C2}" dt="2023-11-17T03:01:35.829" v="709" actId="14100"/>
          <ac:spMkLst>
            <pc:docMk/>
            <pc:sldMk cId="937937841" sldId="453"/>
            <ac:spMk id="10" creationId="{627CCBBD-C58F-4DBD-84A8-ACF2C02DE759}"/>
          </ac:spMkLst>
        </pc:spChg>
      </pc:sldChg>
      <pc:sldChg chg="add ord">
        <pc:chgData name="Lyndall Murray" userId="30bda770-8273-47fb-bea4-102fce84f533" providerId="ADAL" clId="{3004874E-0805-43E6-A7E1-6E54143EB6C2}" dt="2023-11-17T03:01:18.495" v="703"/>
        <pc:sldMkLst>
          <pc:docMk/>
          <pc:sldMk cId="2202530643" sldId="454"/>
        </pc:sldMkLst>
      </pc:sldChg>
      <pc:sldChg chg="modSp add mod ord">
        <pc:chgData name="Lyndall Murray" userId="30bda770-8273-47fb-bea4-102fce84f533" providerId="ADAL" clId="{3004874E-0805-43E6-A7E1-6E54143EB6C2}" dt="2023-11-17T03:01:44.887" v="716" actId="14100"/>
        <pc:sldMkLst>
          <pc:docMk/>
          <pc:sldMk cId="2039415271" sldId="455"/>
        </pc:sldMkLst>
        <pc:spChg chg="mod">
          <ac:chgData name="Lyndall Murray" userId="30bda770-8273-47fb-bea4-102fce84f533" providerId="ADAL" clId="{3004874E-0805-43E6-A7E1-6E54143EB6C2}" dt="2023-11-17T03:01:40.993" v="715" actId="20577"/>
          <ac:spMkLst>
            <pc:docMk/>
            <pc:sldMk cId="2039415271" sldId="455"/>
            <ac:spMk id="4" creationId="{0BFF0ABD-2704-4A00-932D-7EA53BA4286E}"/>
          </ac:spMkLst>
        </pc:spChg>
        <pc:spChg chg="mod">
          <ac:chgData name="Lyndall Murray" userId="30bda770-8273-47fb-bea4-102fce84f533" providerId="ADAL" clId="{3004874E-0805-43E6-A7E1-6E54143EB6C2}" dt="2023-11-17T03:01:44.887" v="716" actId="14100"/>
          <ac:spMkLst>
            <pc:docMk/>
            <pc:sldMk cId="2039415271" sldId="455"/>
            <ac:spMk id="10" creationId="{627CCBBD-C58F-4DBD-84A8-ACF2C02DE759}"/>
          </ac:spMkLst>
        </pc:spChg>
      </pc:sldChg>
      <pc:sldChg chg="modSp add mod ord">
        <pc:chgData name="Lyndall Murray" userId="30bda770-8273-47fb-bea4-102fce84f533" providerId="ADAL" clId="{3004874E-0805-43E6-A7E1-6E54143EB6C2}" dt="2023-11-17T03:00:10.871" v="677" actId="14100"/>
        <pc:sldMkLst>
          <pc:docMk/>
          <pc:sldMk cId="4134744369" sldId="456"/>
        </pc:sldMkLst>
        <pc:spChg chg="mod">
          <ac:chgData name="Lyndall Murray" userId="30bda770-8273-47fb-bea4-102fce84f533" providerId="ADAL" clId="{3004874E-0805-43E6-A7E1-6E54143EB6C2}" dt="2023-11-17T03:00:05.204" v="675" actId="20577"/>
          <ac:spMkLst>
            <pc:docMk/>
            <pc:sldMk cId="4134744369" sldId="456"/>
            <ac:spMk id="4" creationId="{0BFF0ABD-2704-4A00-932D-7EA53BA4286E}"/>
          </ac:spMkLst>
        </pc:spChg>
        <pc:spChg chg="mod">
          <ac:chgData name="Lyndall Murray" userId="30bda770-8273-47fb-bea4-102fce84f533" providerId="ADAL" clId="{3004874E-0805-43E6-A7E1-6E54143EB6C2}" dt="2023-11-17T03:00:10.871" v="677" actId="14100"/>
          <ac:spMkLst>
            <pc:docMk/>
            <pc:sldMk cId="4134744369" sldId="456"/>
            <ac:spMk id="10" creationId="{627CCBBD-C58F-4DBD-84A8-ACF2C02DE759}"/>
          </ac:spMkLst>
        </pc:spChg>
      </pc:sldChg>
      <pc:sldChg chg="modSp add mod ord">
        <pc:chgData name="Lyndall Murray" userId="30bda770-8273-47fb-bea4-102fce84f533" providerId="ADAL" clId="{3004874E-0805-43E6-A7E1-6E54143EB6C2}" dt="2023-11-17T02:59:57.696" v="670" actId="1076"/>
        <pc:sldMkLst>
          <pc:docMk/>
          <pc:sldMk cId="3254420227" sldId="457"/>
        </pc:sldMkLst>
        <pc:spChg chg="mod">
          <ac:chgData name="Lyndall Murray" userId="30bda770-8273-47fb-bea4-102fce84f533" providerId="ADAL" clId="{3004874E-0805-43E6-A7E1-6E54143EB6C2}" dt="2023-11-17T02:59:49.801" v="667" actId="20577"/>
          <ac:spMkLst>
            <pc:docMk/>
            <pc:sldMk cId="3254420227" sldId="457"/>
            <ac:spMk id="4" creationId="{0BFF0ABD-2704-4A00-932D-7EA53BA4286E}"/>
          </ac:spMkLst>
        </pc:spChg>
        <pc:spChg chg="mod">
          <ac:chgData name="Lyndall Murray" userId="30bda770-8273-47fb-bea4-102fce84f533" providerId="ADAL" clId="{3004874E-0805-43E6-A7E1-6E54143EB6C2}" dt="2023-11-17T02:59:57.696" v="670" actId="1076"/>
          <ac:spMkLst>
            <pc:docMk/>
            <pc:sldMk cId="3254420227" sldId="457"/>
            <ac:spMk id="10" creationId="{627CCBBD-C58F-4DBD-84A8-ACF2C02DE759}"/>
          </ac:spMkLst>
        </pc:spChg>
      </pc:sldChg>
      <pc:sldChg chg="modSp add mod ord">
        <pc:chgData name="Lyndall Murray" userId="30bda770-8273-47fb-bea4-102fce84f533" providerId="ADAL" clId="{3004874E-0805-43E6-A7E1-6E54143EB6C2}" dt="2023-11-17T03:02:08.226" v="723" actId="1076"/>
        <pc:sldMkLst>
          <pc:docMk/>
          <pc:sldMk cId="368960587" sldId="458"/>
        </pc:sldMkLst>
        <pc:spChg chg="mod">
          <ac:chgData name="Lyndall Murray" userId="30bda770-8273-47fb-bea4-102fce84f533" providerId="ADAL" clId="{3004874E-0805-43E6-A7E1-6E54143EB6C2}" dt="2023-11-17T03:02:00.308" v="721" actId="20577"/>
          <ac:spMkLst>
            <pc:docMk/>
            <pc:sldMk cId="368960587" sldId="458"/>
            <ac:spMk id="4" creationId="{0BFF0ABD-2704-4A00-932D-7EA53BA4286E}"/>
          </ac:spMkLst>
        </pc:spChg>
        <pc:spChg chg="mod">
          <ac:chgData name="Lyndall Murray" userId="30bda770-8273-47fb-bea4-102fce84f533" providerId="ADAL" clId="{3004874E-0805-43E6-A7E1-6E54143EB6C2}" dt="2023-11-17T03:02:08.226" v="723" actId="1076"/>
          <ac:spMkLst>
            <pc:docMk/>
            <pc:sldMk cId="368960587" sldId="458"/>
            <ac:spMk id="10" creationId="{627CCBBD-C58F-4DBD-84A8-ACF2C02DE759}"/>
          </ac:spMkLst>
        </pc:spChg>
      </pc:sldChg>
      <pc:sldChg chg="modSp add mod ord">
        <pc:chgData name="Lyndall Murray" userId="30bda770-8273-47fb-bea4-102fce84f533" providerId="ADAL" clId="{3004874E-0805-43E6-A7E1-6E54143EB6C2}" dt="2023-11-17T03:00:43.557" v="692" actId="1076"/>
        <pc:sldMkLst>
          <pc:docMk/>
          <pc:sldMk cId="4025491153" sldId="459"/>
        </pc:sldMkLst>
        <pc:spChg chg="mod">
          <ac:chgData name="Lyndall Murray" userId="30bda770-8273-47fb-bea4-102fce84f533" providerId="ADAL" clId="{3004874E-0805-43E6-A7E1-6E54143EB6C2}" dt="2023-11-17T03:00:34.689" v="689" actId="20577"/>
          <ac:spMkLst>
            <pc:docMk/>
            <pc:sldMk cId="4025491153" sldId="459"/>
            <ac:spMk id="4" creationId="{0BFF0ABD-2704-4A00-932D-7EA53BA4286E}"/>
          </ac:spMkLst>
        </pc:spChg>
        <pc:spChg chg="mod">
          <ac:chgData name="Lyndall Murray" userId="30bda770-8273-47fb-bea4-102fce84f533" providerId="ADAL" clId="{3004874E-0805-43E6-A7E1-6E54143EB6C2}" dt="2023-11-17T03:00:43.557" v="692" actId="1076"/>
          <ac:spMkLst>
            <pc:docMk/>
            <pc:sldMk cId="4025491153" sldId="459"/>
            <ac:spMk id="10" creationId="{627CCBBD-C58F-4DBD-84A8-ACF2C02DE759}"/>
          </ac:spMkLst>
        </pc:spChg>
      </pc:sldChg>
      <pc:sldChg chg="modSp add mod ord">
        <pc:chgData name="Lyndall Murray" userId="30bda770-8273-47fb-bea4-102fce84f533" providerId="ADAL" clId="{3004874E-0805-43E6-A7E1-6E54143EB6C2}" dt="2023-11-17T03:00:28.426" v="685" actId="1076"/>
        <pc:sldMkLst>
          <pc:docMk/>
          <pc:sldMk cId="3861691977" sldId="460"/>
        </pc:sldMkLst>
        <pc:spChg chg="mod">
          <ac:chgData name="Lyndall Murray" userId="30bda770-8273-47fb-bea4-102fce84f533" providerId="ADAL" clId="{3004874E-0805-43E6-A7E1-6E54143EB6C2}" dt="2023-11-17T03:00:19.084" v="683" actId="20577"/>
          <ac:spMkLst>
            <pc:docMk/>
            <pc:sldMk cId="3861691977" sldId="460"/>
            <ac:spMk id="4" creationId="{0BFF0ABD-2704-4A00-932D-7EA53BA4286E}"/>
          </ac:spMkLst>
        </pc:spChg>
        <pc:spChg chg="mod">
          <ac:chgData name="Lyndall Murray" userId="30bda770-8273-47fb-bea4-102fce84f533" providerId="ADAL" clId="{3004874E-0805-43E6-A7E1-6E54143EB6C2}" dt="2023-11-17T03:00:28.426" v="685" actId="1076"/>
          <ac:spMkLst>
            <pc:docMk/>
            <pc:sldMk cId="3861691977" sldId="460"/>
            <ac:spMk id="10" creationId="{627CCBBD-C58F-4DBD-84A8-ACF2C02DE759}"/>
          </ac:spMkLst>
        </pc:spChg>
      </pc:sldChg>
      <pc:sldChg chg="add ord">
        <pc:chgData name="Lyndall Murray" userId="30bda770-8273-47fb-bea4-102fce84f533" providerId="ADAL" clId="{3004874E-0805-43E6-A7E1-6E54143EB6C2}" dt="2023-11-17T03:01:14.084" v="701"/>
        <pc:sldMkLst>
          <pc:docMk/>
          <pc:sldMk cId="1591221272" sldId="461"/>
        </pc:sldMkLst>
      </pc:sldChg>
      <pc:sldChg chg="add del">
        <pc:chgData name="Lyndall Murray" userId="30bda770-8273-47fb-bea4-102fce84f533" providerId="ADAL" clId="{3004874E-0805-43E6-A7E1-6E54143EB6C2}" dt="2023-11-03T08:05:21.253" v="274" actId="47"/>
        <pc:sldMkLst>
          <pc:docMk/>
          <pc:sldMk cId="20306534" sldId="462"/>
        </pc:sldMkLst>
      </pc:sldChg>
      <pc:sldChg chg="add">
        <pc:chgData name="Lyndall Murray" userId="30bda770-8273-47fb-bea4-102fce84f533" providerId="ADAL" clId="{3004874E-0805-43E6-A7E1-6E54143EB6C2}" dt="2023-11-03T08:05:17.126" v="273"/>
        <pc:sldMkLst>
          <pc:docMk/>
          <pc:sldMk cId="2319443465" sldId="463"/>
        </pc:sldMkLst>
      </pc:sldChg>
      <pc:sldChg chg="add del">
        <pc:chgData name="Lyndall Murray" userId="30bda770-8273-47fb-bea4-102fce84f533" providerId="ADAL" clId="{3004874E-0805-43E6-A7E1-6E54143EB6C2}" dt="2023-11-17T00:48:08.030" v="460" actId="47"/>
        <pc:sldMkLst>
          <pc:docMk/>
          <pc:sldMk cId="569481326" sldId="464"/>
        </pc:sldMkLst>
      </pc:sldChg>
      <pc:sldChg chg="add del">
        <pc:chgData name="Lyndall Murray" userId="30bda770-8273-47fb-bea4-102fce84f533" providerId="ADAL" clId="{3004874E-0805-43E6-A7E1-6E54143EB6C2}" dt="2023-11-17T00:48:09.820" v="461" actId="47"/>
        <pc:sldMkLst>
          <pc:docMk/>
          <pc:sldMk cId="3213143903" sldId="465"/>
        </pc:sldMkLst>
      </pc:sldChg>
      <pc:sldChg chg="add del">
        <pc:chgData name="Lyndall Murray" userId="30bda770-8273-47fb-bea4-102fce84f533" providerId="ADAL" clId="{3004874E-0805-43E6-A7E1-6E54143EB6C2}" dt="2023-11-17T00:50:25.961" v="465" actId="47"/>
        <pc:sldMkLst>
          <pc:docMk/>
          <pc:sldMk cId="2161767347" sldId="466"/>
        </pc:sldMkLst>
      </pc:sldChg>
      <pc:sldChg chg="modSp add mod">
        <pc:chgData name="Lyndall Murray" userId="30bda770-8273-47fb-bea4-102fce84f533" providerId="ADAL" clId="{3004874E-0805-43E6-A7E1-6E54143EB6C2}" dt="2023-11-17T00:50:21.376" v="463" actId="20577"/>
        <pc:sldMkLst>
          <pc:docMk/>
          <pc:sldMk cId="3932475115" sldId="467"/>
        </pc:sldMkLst>
        <pc:spChg chg="mod">
          <ac:chgData name="Lyndall Murray" userId="30bda770-8273-47fb-bea4-102fce84f533" providerId="ADAL" clId="{3004874E-0805-43E6-A7E1-6E54143EB6C2}" dt="2023-11-17T00:50:21.376" v="463" actId="20577"/>
          <ac:spMkLst>
            <pc:docMk/>
            <pc:sldMk cId="3932475115" sldId="467"/>
            <ac:spMk id="4" creationId="{0BFF0ABD-2704-4A00-932D-7EA53BA4286E}"/>
          </ac:spMkLst>
        </pc:spChg>
      </pc:sldChg>
      <pc:sldChg chg="add del">
        <pc:chgData name="Lyndall Murray" userId="30bda770-8273-47fb-bea4-102fce84f533" providerId="ADAL" clId="{3004874E-0805-43E6-A7E1-6E54143EB6C2}" dt="2023-11-03T08:07:02.041" v="276" actId="47"/>
        <pc:sldMkLst>
          <pc:docMk/>
          <pc:sldMk cId="3058153475" sldId="468"/>
        </pc:sldMkLst>
      </pc:sldChg>
      <pc:sldChg chg="add del">
        <pc:chgData name="Lyndall Murray" userId="30bda770-8273-47fb-bea4-102fce84f533" providerId="ADAL" clId="{3004874E-0805-43E6-A7E1-6E54143EB6C2}" dt="2023-11-17T00:50:24.768" v="464" actId="47"/>
        <pc:sldMkLst>
          <pc:docMk/>
          <pc:sldMk cId="4259742570" sldId="468"/>
        </pc:sldMkLst>
      </pc:sldChg>
      <pc:sldChg chg="add del">
        <pc:chgData name="Lyndall Murray" userId="30bda770-8273-47fb-bea4-102fce84f533" providerId="ADAL" clId="{3004874E-0805-43E6-A7E1-6E54143EB6C2}" dt="2023-11-17T00:51:07.428" v="466" actId="47"/>
        <pc:sldMkLst>
          <pc:docMk/>
          <pc:sldMk cId="1229046195" sldId="469"/>
        </pc:sldMkLst>
      </pc:sldChg>
      <pc:sldChg chg="add">
        <pc:chgData name="Lyndall Murray" userId="30bda770-8273-47fb-bea4-102fce84f533" providerId="ADAL" clId="{3004874E-0805-43E6-A7E1-6E54143EB6C2}" dt="2023-11-03T08:08:06.036" v="278"/>
        <pc:sldMkLst>
          <pc:docMk/>
          <pc:sldMk cId="836391571" sldId="470"/>
        </pc:sldMkLst>
      </pc:sldChg>
      <pc:sldChg chg="add del">
        <pc:chgData name="Lyndall Murray" userId="30bda770-8273-47fb-bea4-102fce84f533" providerId="ADAL" clId="{3004874E-0805-43E6-A7E1-6E54143EB6C2}" dt="2023-11-17T00:51:09.017" v="467" actId="47"/>
        <pc:sldMkLst>
          <pc:docMk/>
          <pc:sldMk cId="2163870979" sldId="471"/>
        </pc:sldMkLst>
      </pc:sldChg>
      <pc:sldChg chg="add del">
        <pc:chgData name="Lyndall Murray" userId="30bda770-8273-47fb-bea4-102fce84f533" providerId="ADAL" clId="{3004874E-0805-43E6-A7E1-6E54143EB6C2}" dt="2023-11-03T08:09:07.924" v="281" actId="47"/>
        <pc:sldMkLst>
          <pc:docMk/>
          <pc:sldMk cId="1480906985" sldId="472"/>
        </pc:sldMkLst>
      </pc:sldChg>
      <pc:sldChg chg="add del">
        <pc:chgData name="Lyndall Murray" userId="30bda770-8273-47fb-bea4-102fce84f533" providerId="ADAL" clId="{3004874E-0805-43E6-A7E1-6E54143EB6C2}" dt="2023-11-03T08:09:08.693" v="282" actId="47"/>
        <pc:sldMkLst>
          <pc:docMk/>
          <pc:sldMk cId="2575038038" sldId="473"/>
        </pc:sldMkLst>
      </pc:sldChg>
      <pc:sldChg chg="add del">
        <pc:chgData name="Lyndall Murray" userId="30bda770-8273-47fb-bea4-102fce84f533" providerId="ADAL" clId="{3004874E-0805-43E6-A7E1-6E54143EB6C2}" dt="2023-11-03T08:09:06.967" v="280" actId="47"/>
        <pc:sldMkLst>
          <pc:docMk/>
          <pc:sldMk cId="3770588158" sldId="474"/>
        </pc:sldMkLst>
      </pc:sldChg>
      <pc:sldChg chg="add del">
        <pc:chgData name="Lyndall Murray" userId="30bda770-8273-47fb-bea4-102fce84f533" providerId="ADAL" clId="{3004874E-0805-43E6-A7E1-6E54143EB6C2}" dt="2023-11-17T00:51:46.627" v="469" actId="47"/>
        <pc:sldMkLst>
          <pc:docMk/>
          <pc:sldMk cId="124851487" sldId="475"/>
        </pc:sldMkLst>
      </pc:sldChg>
      <pc:sldChg chg="add del">
        <pc:chgData name="Lyndall Murray" userId="30bda770-8273-47fb-bea4-102fce84f533" providerId="ADAL" clId="{3004874E-0805-43E6-A7E1-6E54143EB6C2}" dt="2023-11-17T00:51:49.107" v="470" actId="47"/>
        <pc:sldMkLst>
          <pc:docMk/>
          <pc:sldMk cId="338780635" sldId="476"/>
        </pc:sldMkLst>
      </pc:sldChg>
      <pc:sldChg chg="modSp add mod">
        <pc:chgData name="Lyndall Murray" userId="30bda770-8273-47fb-bea4-102fce84f533" providerId="ADAL" clId="{3004874E-0805-43E6-A7E1-6E54143EB6C2}" dt="2023-11-17T02:58:07.702" v="659" actId="14100"/>
        <pc:sldMkLst>
          <pc:docMk/>
          <pc:sldMk cId="4111584001" sldId="477"/>
        </pc:sldMkLst>
        <pc:spChg chg="mod">
          <ac:chgData name="Lyndall Murray" userId="30bda770-8273-47fb-bea4-102fce84f533" providerId="ADAL" clId="{3004874E-0805-43E6-A7E1-6E54143EB6C2}" dt="2023-11-17T02:58:01.641" v="657" actId="20577"/>
          <ac:spMkLst>
            <pc:docMk/>
            <pc:sldMk cId="4111584001" sldId="477"/>
            <ac:spMk id="4" creationId="{0BFF0ABD-2704-4A00-932D-7EA53BA4286E}"/>
          </ac:spMkLst>
        </pc:spChg>
        <pc:spChg chg="mod">
          <ac:chgData name="Lyndall Murray" userId="30bda770-8273-47fb-bea4-102fce84f533" providerId="ADAL" clId="{3004874E-0805-43E6-A7E1-6E54143EB6C2}" dt="2023-11-17T02:58:07.702" v="659" actId="14100"/>
          <ac:spMkLst>
            <pc:docMk/>
            <pc:sldMk cId="4111584001" sldId="477"/>
            <ac:spMk id="10" creationId="{627CCBBD-C58F-4DBD-84A8-ACF2C02DE759}"/>
          </ac:spMkLst>
        </pc:spChg>
      </pc:sldChg>
      <pc:sldChg chg="modSp add mod">
        <pc:chgData name="Lyndall Murray" userId="30bda770-8273-47fb-bea4-102fce84f533" providerId="ADAL" clId="{3004874E-0805-43E6-A7E1-6E54143EB6C2}" dt="2023-11-17T03:02:27.157" v="732" actId="1076"/>
        <pc:sldMkLst>
          <pc:docMk/>
          <pc:sldMk cId="760669451" sldId="478"/>
        </pc:sldMkLst>
        <pc:spChg chg="mod">
          <ac:chgData name="Lyndall Murray" userId="30bda770-8273-47fb-bea4-102fce84f533" providerId="ADAL" clId="{3004874E-0805-43E6-A7E1-6E54143EB6C2}" dt="2023-11-17T03:02:19.614" v="729" actId="20577"/>
          <ac:spMkLst>
            <pc:docMk/>
            <pc:sldMk cId="760669451" sldId="478"/>
            <ac:spMk id="4" creationId="{0BFF0ABD-2704-4A00-932D-7EA53BA4286E}"/>
          </ac:spMkLst>
        </pc:spChg>
        <pc:spChg chg="mod">
          <ac:chgData name="Lyndall Murray" userId="30bda770-8273-47fb-bea4-102fce84f533" providerId="ADAL" clId="{3004874E-0805-43E6-A7E1-6E54143EB6C2}" dt="2023-11-17T03:02:27.157" v="732" actId="1076"/>
          <ac:spMkLst>
            <pc:docMk/>
            <pc:sldMk cId="760669451" sldId="478"/>
            <ac:spMk id="10" creationId="{627CCBBD-C58F-4DBD-84A8-ACF2C02DE759}"/>
          </ac:spMkLst>
        </pc:spChg>
      </pc:sldChg>
      <pc:sldChg chg="add del">
        <pc:chgData name="Lyndall Murray" userId="30bda770-8273-47fb-bea4-102fce84f533" providerId="ADAL" clId="{3004874E-0805-43E6-A7E1-6E54143EB6C2}" dt="2023-11-17T00:52:56.455" v="480" actId="47"/>
        <pc:sldMkLst>
          <pc:docMk/>
          <pc:sldMk cId="2987185566" sldId="479"/>
        </pc:sldMkLst>
      </pc:sldChg>
      <pc:sldChg chg="add del">
        <pc:chgData name="Lyndall Murray" userId="30bda770-8273-47fb-bea4-102fce84f533" providerId="ADAL" clId="{3004874E-0805-43E6-A7E1-6E54143EB6C2}" dt="2023-11-17T00:52:57.288" v="481" actId="47"/>
        <pc:sldMkLst>
          <pc:docMk/>
          <pc:sldMk cId="809784158" sldId="480"/>
        </pc:sldMkLst>
      </pc:sldChg>
      <pc:sldChg chg="delSp modSp add del mod delAnim">
        <pc:chgData name="Lyndall Murray" userId="30bda770-8273-47fb-bea4-102fce84f533" providerId="ADAL" clId="{3004874E-0805-43E6-A7E1-6E54143EB6C2}" dt="2023-11-03T08:19:39.795" v="383" actId="47"/>
        <pc:sldMkLst>
          <pc:docMk/>
          <pc:sldMk cId="656268330" sldId="537"/>
        </pc:sldMkLst>
        <pc:spChg chg="mod">
          <ac:chgData name="Lyndall Murray" userId="30bda770-8273-47fb-bea4-102fce84f533" providerId="ADAL" clId="{3004874E-0805-43E6-A7E1-6E54143EB6C2}" dt="2023-11-03T08:15:19.317" v="340" actId="1076"/>
          <ac:spMkLst>
            <pc:docMk/>
            <pc:sldMk cId="656268330" sldId="537"/>
            <ac:spMk id="4" creationId="{0BFF0ABD-2704-4A00-932D-7EA53BA4286E}"/>
          </ac:spMkLst>
        </pc:spChg>
        <pc:spChg chg="del">
          <ac:chgData name="Lyndall Murray" userId="30bda770-8273-47fb-bea4-102fce84f533" providerId="ADAL" clId="{3004874E-0805-43E6-A7E1-6E54143EB6C2}" dt="2023-11-03T08:12:36.731" v="305" actId="478"/>
          <ac:spMkLst>
            <pc:docMk/>
            <pc:sldMk cId="656268330" sldId="537"/>
            <ac:spMk id="8" creationId="{F124EA1B-3A0C-427B-A6A4-0E3C659FC112}"/>
          </ac:spMkLst>
        </pc:spChg>
        <pc:spChg chg="mod">
          <ac:chgData name="Lyndall Murray" userId="30bda770-8273-47fb-bea4-102fce84f533" providerId="ADAL" clId="{3004874E-0805-43E6-A7E1-6E54143EB6C2}" dt="2023-11-03T08:12:44.107" v="306" actId="1076"/>
          <ac:spMkLst>
            <pc:docMk/>
            <pc:sldMk cId="656268330" sldId="537"/>
            <ac:spMk id="10" creationId="{627CCBBD-C58F-4DBD-84A8-ACF2C02DE759}"/>
          </ac:spMkLst>
        </pc:spChg>
      </pc:sldChg>
      <pc:sldChg chg="delSp modSp add del mod delAnim">
        <pc:chgData name="Lyndall Murray" userId="30bda770-8273-47fb-bea4-102fce84f533" providerId="ADAL" clId="{3004874E-0805-43E6-A7E1-6E54143EB6C2}" dt="2023-11-03T08:15:46.316" v="344" actId="47"/>
        <pc:sldMkLst>
          <pc:docMk/>
          <pc:sldMk cId="2562777043" sldId="538"/>
        </pc:sldMkLst>
        <pc:spChg chg="mod">
          <ac:chgData name="Lyndall Murray" userId="30bda770-8273-47fb-bea4-102fce84f533" providerId="ADAL" clId="{3004874E-0805-43E6-A7E1-6E54143EB6C2}" dt="2023-11-03T08:13:36.448" v="313" actId="1076"/>
          <ac:spMkLst>
            <pc:docMk/>
            <pc:sldMk cId="2562777043" sldId="538"/>
            <ac:spMk id="4" creationId="{0BFF0ABD-2704-4A00-932D-7EA53BA4286E}"/>
          </ac:spMkLst>
        </pc:spChg>
        <pc:spChg chg="del">
          <ac:chgData name="Lyndall Murray" userId="30bda770-8273-47fb-bea4-102fce84f533" providerId="ADAL" clId="{3004874E-0805-43E6-A7E1-6E54143EB6C2}" dt="2023-11-03T08:13:07.635" v="308" actId="478"/>
          <ac:spMkLst>
            <pc:docMk/>
            <pc:sldMk cId="2562777043" sldId="538"/>
            <ac:spMk id="7" creationId="{4FB35DA3-D6E3-40F8-ACAE-E9B362D8F6F9}"/>
          </ac:spMkLst>
        </pc:spChg>
        <pc:spChg chg="del">
          <ac:chgData name="Lyndall Murray" userId="30bda770-8273-47fb-bea4-102fce84f533" providerId="ADAL" clId="{3004874E-0805-43E6-A7E1-6E54143EB6C2}" dt="2023-11-03T08:13:06.628" v="307" actId="478"/>
          <ac:spMkLst>
            <pc:docMk/>
            <pc:sldMk cId="2562777043" sldId="538"/>
            <ac:spMk id="8" creationId="{F124EA1B-3A0C-427B-A6A4-0E3C659FC112}"/>
          </ac:spMkLst>
        </pc:spChg>
        <pc:spChg chg="mod">
          <ac:chgData name="Lyndall Murray" userId="30bda770-8273-47fb-bea4-102fce84f533" providerId="ADAL" clId="{3004874E-0805-43E6-A7E1-6E54143EB6C2}" dt="2023-11-03T08:13:31.739" v="312" actId="1076"/>
          <ac:spMkLst>
            <pc:docMk/>
            <pc:sldMk cId="2562777043" sldId="538"/>
            <ac:spMk id="10" creationId="{627CCBBD-C58F-4DBD-84A8-ACF2C02DE759}"/>
          </ac:spMkLst>
        </pc:spChg>
      </pc:sldChg>
      <pc:sldChg chg="delSp modSp add del mod delAnim">
        <pc:chgData name="Lyndall Murray" userId="30bda770-8273-47fb-bea4-102fce84f533" providerId="ADAL" clId="{3004874E-0805-43E6-A7E1-6E54143EB6C2}" dt="2023-11-03T08:19:40.470" v="385" actId="47"/>
        <pc:sldMkLst>
          <pc:docMk/>
          <pc:sldMk cId="1239656761" sldId="539"/>
        </pc:sldMkLst>
        <pc:spChg chg="mod">
          <ac:chgData name="Lyndall Murray" userId="30bda770-8273-47fb-bea4-102fce84f533" providerId="ADAL" clId="{3004874E-0805-43E6-A7E1-6E54143EB6C2}" dt="2023-11-03T08:13:54.357" v="316" actId="1076"/>
          <ac:spMkLst>
            <pc:docMk/>
            <pc:sldMk cId="1239656761" sldId="539"/>
            <ac:spMk id="4" creationId="{0BFF0ABD-2704-4A00-932D-7EA53BA4286E}"/>
          </ac:spMkLst>
        </pc:spChg>
        <pc:spChg chg="del">
          <ac:chgData name="Lyndall Murray" userId="30bda770-8273-47fb-bea4-102fce84f533" providerId="ADAL" clId="{3004874E-0805-43E6-A7E1-6E54143EB6C2}" dt="2023-11-03T08:13:46.426" v="315" actId="478"/>
          <ac:spMkLst>
            <pc:docMk/>
            <pc:sldMk cId="1239656761" sldId="539"/>
            <ac:spMk id="7" creationId="{4FB35DA3-D6E3-40F8-ACAE-E9B362D8F6F9}"/>
          </ac:spMkLst>
        </pc:spChg>
        <pc:spChg chg="del">
          <ac:chgData name="Lyndall Murray" userId="30bda770-8273-47fb-bea4-102fce84f533" providerId="ADAL" clId="{3004874E-0805-43E6-A7E1-6E54143EB6C2}" dt="2023-11-03T08:13:45.720" v="314" actId="478"/>
          <ac:spMkLst>
            <pc:docMk/>
            <pc:sldMk cId="1239656761" sldId="539"/>
            <ac:spMk id="8" creationId="{F124EA1B-3A0C-427B-A6A4-0E3C659FC112}"/>
          </ac:spMkLst>
        </pc:spChg>
      </pc:sldChg>
      <pc:sldChg chg="delSp modSp add del mod delAnim">
        <pc:chgData name="Lyndall Murray" userId="30bda770-8273-47fb-bea4-102fce84f533" providerId="ADAL" clId="{3004874E-0805-43E6-A7E1-6E54143EB6C2}" dt="2023-11-03T08:19:40.645" v="386" actId="47"/>
        <pc:sldMkLst>
          <pc:docMk/>
          <pc:sldMk cId="1885981845" sldId="540"/>
        </pc:sldMkLst>
        <pc:spChg chg="mod">
          <ac:chgData name="Lyndall Murray" userId="30bda770-8273-47fb-bea4-102fce84f533" providerId="ADAL" clId="{3004874E-0805-43E6-A7E1-6E54143EB6C2}" dt="2023-11-03T08:14:08.277" v="319" actId="1076"/>
          <ac:spMkLst>
            <pc:docMk/>
            <pc:sldMk cId="1885981845" sldId="540"/>
            <ac:spMk id="4" creationId="{0BFF0ABD-2704-4A00-932D-7EA53BA4286E}"/>
          </ac:spMkLst>
        </pc:spChg>
        <pc:spChg chg="del">
          <ac:chgData name="Lyndall Murray" userId="30bda770-8273-47fb-bea4-102fce84f533" providerId="ADAL" clId="{3004874E-0805-43E6-A7E1-6E54143EB6C2}" dt="2023-11-03T08:14:03.155" v="318" actId="478"/>
          <ac:spMkLst>
            <pc:docMk/>
            <pc:sldMk cId="1885981845" sldId="540"/>
            <ac:spMk id="7" creationId="{4FB35DA3-D6E3-40F8-ACAE-E9B362D8F6F9}"/>
          </ac:spMkLst>
        </pc:spChg>
        <pc:spChg chg="del">
          <ac:chgData name="Lyndall Murray" userId="30bda770-8273-47fb-bea4-102fce84f533" providerId="ADAL" clId="{3004874E-0805-43E6-A7E1-6E54143EB6C2}" dt="2023-11-03T08:14:01.962" v="317" actId="478"/>
          <ac:spMkLst>
            <pc:docMk/>
            <pc:sldMk cId="1885981845" sldId="540"/>
            <ac:spMk id="8" creationId="{F124EA1B-3A0C-427B-A6A4-0E3C659FC112}"/>
          </ac:spMkLst>
        </pc:spChg>
      </pc:sldChg>
      <pc:sldChg chg="delSp modSp add del mod delAnim">
        <pc:chgData name="Lyndall Murray" userId="30bda770-8273-47fb-bea4-102fce84f533" providerId="ADAL" clId="{3004874E-0805-43E6-A7E1-6E54143EB6C2}" dt="2023-11-03T08:19:40.784" v="387" actId="47"/>
        <pc:sldMkLst>
          <pc:docMk/>
          <pc:sldMk cId="2054943395" sldId="541"/>
        </pc:sldMkLst>
        <pc:spChg chg="mod">
          <ac:chgData name="Lyndall Murray" userId="30bda770-8273-47fb-bea4-102fce84f533" providerId="ADAL" clId="{3004874E-0805-43E6-A7E1-6E54143EB6C2}" dt="2023-11-03T08:14:18.243" v="322" actId="1076"/>
          <ac:spMkLst>
            <pc:docMk/>
            <pc:sldMk cId="2054943395" sldId="541"/>
            <ac:spMk id="4" creationId="{0BFF0ABD-2704-4A00-932D-7EA53BA4286E}"/>
          </ac:spMkLst>
        </pc:spChg>
        <pc:spChg chg="del">
          <ac:chgData name="Lyndall Murray" userId="30bda770-8273-47fb-bea4-102fce84f533" providerId="ADAL" clId="{3004874E-0805-43E6-A7E1-6E54143EB6C2}" dt="2023-11-03T08:14:13.357" v="321" actId="478"/>
          <ac:spMkLst>
            <pc:docMk/>
            <pc:sldMk cId="2054943395" sldId="541"/>
            <ac:spMk id="7" creationId="{4FB35DA3-D6E3-40F8-ACAE-E9B362D8F6F9}"/>
          </ac:spMkLst>
        </pc:spChg>
        <pc:spChg chg="del">
          <ac:chgData name="Lyndall Murray" userId="30bda770-8273-47fb-bea4-102fce84f533" providerId="ADAL" clId="{3004874E-0805-43E6-A7E1-6E54143EB6C2}" dt="2023-11-03T08:14:12.537" v="320" actId="478"/>
          <ac:spMkLst>
            <pc:docMk/>
            <pc:sldMk cId="2054943395" sldId="541"/>
            <ac:spMk id="8" creationId="{F124EA1B-3A0C-427B-A6A4-0E3C659FC112}"/>
          </ac:spMkLst>
        </pc:spChg>
      </pc:sldChg>
      <pc:sldChg chg="delSp modSp add del mod delAnim">
        <pc:chgData name="Lyndall Murray" userId="30bda770-8273-47fb-bea4-102fce84f533" providerId="ADAL" clId="{3004874E-0805-43E6-A7E1-6E54143EB6C2}" dt="2023-11-03T08:19:41.115" v="388" actId="47"/>
        <pc:sldMkLst>
          <pc:docMk/>
          <pc:sldMk cId="1973366940" sldId="542"/>
        </pc:sldMkLst>
        <pc:spChg chg="mod">
          <ac:chgData name="Lyndall Murray" userId="30bda770-8273-47fb-bea4-102fce84f533" providerId="ADAL" clId="{3004874E-0805-43E6-A7E1-6E54143EB6C2}" dt="2023-11-03T08:14:29.948" v="325" actId="1076"/>
          <ac:spMkLst>
            <pc:docMk/>
            <pc:sldMk cId="1973366940" sldId="542"/>
            <ac:spMk id="4" creationId="{0BFF0ABD-2704-4A00-932D-7EA53BA4286E}"/>
          </ac:spMkLst>
        </pc:spChg>
        <pc:spChg chg="del">
          <ac:chgData name="Lyndall Murray" userId="30bda770-8273-47fb-bea4-102fce84f533" providerId="ADAL" clId="{3004874E-0805-43E6-A7E1-6E54143EB6C2}" dt="2023-11-03T08:14:23.826" v="324" actId="478"/>
          <ac:spMkLst>
            <pc:docMk/>
            <pc:sldMk cId="1973366940" sldId="542"/>
            <ac:spMk id="7" creationId="{4FB35DA3-D6E3-40F8-ACAE-E9B362D8F6F9}"/>
          </ac:spMkLst>
        </pc:spChg>
        <pc:spChg chg="del">
          <ac:chgData name="Lyndall Murray" userId="30bda770-8273-47fb-bea4-102fce84f533" providerId="ADAL" clId="{3004874E-0805-43E6-A7E1-6E54143EB6C2}" dt="2023-11-03T08:14:23.230" v="323" actId="478"/>
          <ac:spMkLst>
            <pc:docMk/>
            <pc:sldMk cId="1973366940" sldId="542"/>
            <ac:spMk id="8" creationId="{F124EA1B-3A0C-427B-A6A4-0E3C659FC112}"/>
          </ac:spMkLst>
        </pc:spChg>
        <pc:spChg chg="mod">
          <ac:chgData name="Lyndall Murray" userId="30bda770-8273-47fb-bea4-102fce84f533" providerId="ADAL" clId="{3004874E-0805-43E6-A7E1-6E54143EB6C2}" dt="2023-11-03T08:14:35.994" v="327" actId="1076"/>
          <ac:spMkLst>
            <pc:docMk/>
            <pc:sldMk cId="1973366940" sldId="542"/>
            <ac:spMk id="10" creationId="{627CCBBD-C58F-4DBD-84A8-ACF2C02DE759}"/>
          </ac:spMkLst>
        </pc:spChg>
      </pc:sldChg>
      <pc:sldChg chg="delSp modSp add del mod delAnim">
        <pc:chgData name="Lyndall Murray" userId="30bda770-8273-47fb-bea4-102fce84f533" providerId="ADAL" clId="{3004874E-0805-43E6-A7E1-6E54143EB6C2}" dt="2023-11-03T08:19:41.303" v="389" actId="47"/>
        <pc:sldMkLst>
          <pc:docMk/>
          <pc:sldMk cId="3888036986" sldId="543"/>
        </pc:sldMkLst>
        <pc:spChg chg="mod">
          <ac:chgData name="Lyndall Murray" userId="30bda770-8273-47fb-bea4-102fce84f533" providerId="ADAL" clId="{3004874E-0805-43E6-A7E1-6E54143EB6C2}" dt="2023-11-03T08:14:43.577" v="330" actId="1076"/>
          <ac:spMkLst>
            <pc:docMk/>
            <pc:sldMk cId="3888036986" sldId="543"/>
            <ac:spMk id="4" creationId="{0BFF0ABD-2704-4A00-932D-7EA53BA4286E}"/>
          </ac:spMkLst>
        </pc:spChg>
        <pc:spChg chg="del">
          <ac:chgData name="Lyndall Murray" userId="30bda770-8273-47fb-bea4-102fce84f533" providerId="ADAL" clId="{3004874E-0805-43E6-A7E1-6E54143EB6C2}" dt="2023-11-03T08:14:39.795" v="329" actId="478"/>
          <ac:spMkLst>
            <pc:docMk/>
            <pc:sldMk cId="3888036986" sldId="543"/>
            <ac:spMk id="7" creationId="{4FB35DA3-D6E3-40F8-ACAE-E9B362D8F6F9}"/>
          </ac:spMkLst>
        </pc:spChg>
        <pc:spChg chg="del">
          <ac:chgData name="Lyndall Murray" userId="30bda770-8273-47fb-bea4-102fce84f533" providerId="ADAL" clId="{3004874E-0805-43E6-A7E1-6E54143EB6C2}" dt="2023-11-03T08:14:39.198" v="328" actId="478"/>
          <ac:spMkLst>
            <pc:docMk/>
            <pc:sldMk cId="3888036986" sldId="543"/>
            <ac:spMk id="8" creationId="{F124EA1B-3A0C-427B-A6A4-0E3C659FC112}"/>
          </ac:spMkLst>
        </pc:spChg>
        <pc:spChg chg="mod">
          <ac:chgData name="Lyndall Murray" userId="30bda770-8273-47fb-bea4-102fce84f533" providerId="ADAL" clId="{3004874E-0805-43E6-A7E1-6E54143EB6C2}" dt="2023-11-03T08:14:46.769" v="331" actId="1076"/>
          <ac:spMkLst>
            <pc:docMk/>
            <pc:sldMk cId="3888036986" sldId="543"/>
            <ac:spMk id="10" creationId="{627CCBBD-C58F-4DBD-84A8-ACF2C02DE759}"/>
          </ac:spMkLst>
        </pc:spChg>
      </pc:sldChg>
      <pc:sldChg chg="delSp modSp add del mod delAnim">
        <pc:chgData name="Lyndall Murray" userId="30bda770-8273-47fb-bea4-102fce84f533" providerId="ADAL" clId="{3004874E-0805-43E6-A7E1-6E54143EB6C2}" dt="2023-11-03T08:19:41.447" v="390" actId="47"/>
        <pc:sldMkLst>
          <pc:docMk/>
          <pc:sldMk cId="3273698750" sldId="544"/>
        </pc:sldMkLst>
        <pc:spChg chg="mod">
          <ac:chgData name="Lyndall Murray" userId="30bda770-8273-47fb-bea4-102fce84f533" providerId="ADAL" clId="{3004874E-0805-43E6-A7E1-6E54143EB6C2}" dt="2023-11-03T08:14:53.652" v="334" actId="1076"/>
          <ac:spMkLst>
            <pc:docMk/>
            <pc:sldMk cId="3273698750" sldId="544"/>
            <ac:spMk id="4" creationId="{0BFF0ABD-2704-4A00-932D-7EA53BA4286E}"/>
          </ac:spMkLst>
        </pc:spChg>
        <pc:spChg chg="del">
          <ac:chgData name="Lyndall Murray" userId="30bda770-8273-47fb-bea4-102fce84f533" providerId="ADAL" clId="{3004874E-0805-43E6-A7E1-6E54143EB6C2}" dt="2023-11-03T08:14:50.209" v="333" actId="478"/>
          <ac:spMkLst>
            <pc:docMk/>
            <pc:sldMk cId="3273698750" sldId="544"/>
            <ac:spMk id="7" creationId="{4FB35DA3-D6E3-40F8-ACAE-E9B362D8F6F9}"/>
          </ac:spMkLst>
        </pc:spChg>
        <pc:spChg chg="del">
          <ac:chgData name="Lyndall Murray" userId="30bda770-8273-47fb-bea4-102fce84f533" providerId="ADAL" clId="{3004874E-0805-43E6-A7E1-6E54143EB6C2}" dt="2023-11-03T08:14:49.615" v="332" actId="478"/>
          <ac:spMkLst>
            <pc:docMk/>
            <pc:sldMk cId="3273698750" sldId="544"/>
            <ac:spMk id="8" creationId="{F124EA1B-3A0C-427B-A6A4-0E3C659FC112}"/>
          </ac:spMkLst>
        </pc:spChg>
        <pc:spChg chg="mod">
          <ac:chgData name="Lyndall Murray" userId="30bda770-8273-47fb-bea4-102fce84f533" providerId="ADAL" clId="{3004874E-0805-43E6-A7E1-6E54143EB6C2}" dt="2023-11-03T08:14:57.364" v="335" actId="1076"/>
          <ac:spMkLst>
            <pc:docMk/>
            <pc:sldMk cId="3273698750" sldId="544"/>
            <ac:spMk id="10" creationId="{627CCBBD-C58F-4DBD-84A8-ACF2C02DE759}"/>
          </ac:spMkLst>
        </pc:spChg>
      </pc:sldChg>
      <pc:sldChg chg="delSp modSp add del mod delAnim">
        <pc:chgData name="Lyndall Murray" userId="30bda770-8273-47fb-bea4-102fce84f533" providerId="ADAL" clId="{3004874E-0805-43E6-A7E1-6E54143EB6C2}" dt="2023-11-03T08:19:41.968" v="391" actId="47"/>
        <pc:sldMkLst>
          <pc:docMk/>
          <pc:sldMk cId="3327848127" sldId="545"/>
        </pc:sldMkLst>
        <pc:spChg chg="mod">
          <ac:chgData name="Lyndall Murray" userId="30bda770-8273-47fb-bea4-102fce84f533" providerId="ADAL" clId="{3004874E-0805-43E6-A7E1-6E54143EB6C2}" dt="2023-11-03T08:15:08.534" v="339" actId="1076"/>
          <ac:spMkLst>
            <pc:docMk/>
            <pc:sldMk cId="3327848127" sldId="545"/>
            <ac:spMk id="4" creationId="{0BFF0ABD-2704-4A00-932D-7EA53BA4286E}"/>
          </ac:spMkLst>
        </pc:spChg>
        <pc:spChg chg="del">
          <ac:chgData name="Lyndall Murray" userId="30bda770-8273-47fb-bea4-102fce84f533" providerId="ADAL" clId="{3004874E-0805-43E6-A7E1-6E54143EB6C2}" dt="2023-11-03T08:15:01.072" v="337" actId="478"/>
          <ac:spMkLst>
            <pc:docMk/>
            <pc:sldMk cId="3327848127" sldId="545"/>
            <ac:spMk id="7" creationId="{4FB35DA3-D6E3-40F8-ACAE-E9B362D8F6F9}"/>
          </ac:spMkLst>
        </pc:spChg>
        <pc:spChg chg="del">
          <ac:chgData name="Lyndall Murray" userId="30bda770-8273-47fb-bea4-102fce84f533" providerId="ADAL" clId="{3004874E-0805-43E6-A7E1-6E54143EB6C2}" dt="2023-11-03T08:15:00.442" v="336" actId="478"/>
          <ac:spMkLst>
            <pc:docMk/>
            <pc:sldMk cId="3327848127" sldId="545"/>
            <ac:spMk id="8" creationId="{F124EA1B-3A0C-427B-A6A4-0E3C659FC112}"/>
          </ac:spMkLst>
        </pc:spChg>
        <pc:spChg chg="mod">
          <ac:chgData name="Lyndall Murray" userId="30bda770-8273-47fb-bea4-102fce84f533" providerId="ADAL" clId="{3004874E-0805-43E6-A7E1-6E54143EB6C2}" dt="2023-11-03T08:15:04.057" v="338" actId="1076"/>
          <ac:spMkLst>
            <pc:docMk/>
            <pc:sldMk cId="3327848127" sldId="545"/>
            <ac:spMk id="10" creationId="{627CCBBD-C58F-4DBD-84A8-ACF2C02DE759}"/>
          </ac:spMkLst>
        </pc:spChg>
      </pc:sldChg>
      <pc:sldChg chg="add ord">
        <pc:chgData name="Lyndall Murray" userId="30bda770-8273-47fb-bea4-102fce84f533" providerId="ADAL" clId="{3004874E-0805-43E6-A7E1-6E54143EB6C2}" dt="2023-11-03T08:16:35.141" v="349"/>
        <pc:sldMkLst>
          <pc:docMk/>
          <pc:sldMk cId="224502759" sldId="546"/>
        </pc:sldMkLst>
      </pc:sldChg>
      <pc:sldChg chg="add ord">
        <pc:chgData name="Lyndall Murray" userId="30bda770-8273-47fb-bea4-102fce84f533" providerId="ADAL" clId="{3004874E-0805-43E6-A7E1-6E54143EB6C2}" dt="2023-11-03T08:16:33.099" v="347"/>
        <pc:sldMkLst>
          <pc:docMk/>
          <pc:sldMk cId="3518338774" sldId="547"/>
        </pc:sldMkLst>
      </pc:sldChg>
      <pc:sldChg chg="add ord">
        <pc:chgData name="Lyndall Murray" userId="30bda770-8273-47fb-bea4-102fce84f533" providerId="ADAL" clId="{3004874E-0805-43E6-A7E1-6E54143EB6C2}" dt="2023-11-03T08:16:33.099" v="347"/>
        <pc:sldMkLst>
          <pc:docMk/>
          <pc:sldMk cId="152729532" sldId="548"/>
        </pc:sldMkLst>
      </pc:sldChg>
      <pc:sldChg chg="add ord">
        <pc:chgData name="Lyndall Murray" userId="30bda770-8273-47fb-bea4-102fce84f533" providerId="ADAL" clId="{3004874E-0805-43E6-A7E1-6E54143EB6C2}" dt="2023-11-03T08:16:36.288" v="351"/>
        <pc:sldMkLst>
          <pc:docMk/>
          <pc:sldMk cId="1717458411" sldId="549"/>
        </pc:sldMkLst>
      </pc:sldChg>
      <pc:sldChg chg="add ord">
        <pc:chgData name="Lyndall Murray" userId="30bda770-8273-47fb-bea4-102fce84f533" providerId="ADAL" clId="{3004874E-0805-43E6-A7E1-6E54143EB6C2}" dt="2023-11-03T08:16:39.447" v="355"/>
        <pc:sldMkLst>
          <pc:docMk/>
          <pc:sldMk cId="2453806557" sldId="550"/>
        </pc:sldMkLst>
      </pc:sldChg>
      <pc:sldChg chg="add ord">
        <pc:chgData name="Lyndall Murray" userId="30bda770-8273-47fb-bea4-102fce84f533" providerId="ADAL" clId="{3004874E-0805-43E6-A7E1-6E54143EB6C2}" dt="2023-11-03T08:16:33.099" v="347"/>
        <pc:sldMkLst>
          <pc:docMk/>
          <pc:sldMk cId="2358489583" sldId="551"/>
        </pc:sldMkLst>
      </pc:sldChg>
      <pc:sldChg chg="add ord">
        <pc:chgData name="Lyndall Murray" userId="30bda770-8273-47fb-bea4-102fce84f533" providerId="ADAL" clId="{3004874E-0805-43E6-A7E1-6E54143EB6C2}" dt="2023-11-03T08:16:38.017" v="353"/>
        <pc:sldMkLst>
          <pc:docMk/>
          <pc:sldMk cId="2214074958" sldId="552"/>
        </pc:sldMkLst>
      </pc:sldChg>
      <pc:sldChg chg="add">
        <pc:chgData name="Lyndall Murray" userId="30bda770-8273-47fb-bea4-102fce84f533" providerId="ADAL" clId="{3004874E-0805-43E6-A7E1-6E54143EB6C2}" dt="2023-11-03T08:17:08.738" v="356"/>
        <pc:sldMkLst>
          <pc:docMk/>
          <pc:sldMk cId="4170348892" sldId="553"/>
        </pc:sldMkLst>
      </pc:sldChg>
      <pc:sldChg chg="add ord">
        <pc:chgData name="Lyndall Murray" userId="30bda770-8273-47fb-bea4-102fce84f533" providerId="ADAL" clId="{3004874E-0805-43E6-A7E1-6E54143EB6C2}" dt="2023-11-03T08:17:14.470" v="362"/>
        <pc:sldMkLst>
          <pc:docMk/>
          <pc:sldMk cId="1510039790" sldId="554"/>
        </pc:sldMkLst>
      </pc:sldChg>
      <pc:sldChg chg="add ord">
        <pc:chgData name="Lyndall Murray" userId="30bda770-8273-47fb-bea4-102fce84f533" providerId="ADAL" clId="{3004874E-0805-43E6-A7E1-6E54143EB6C2}" dt="2023-11-17T04:12:21.659" v="1115"/>
        <pc:sldMkLst>
          <pc:docMk/>
          <pc:sldMk cId="1427021220" sldId="555"/>
        </pc:sldMkLst>
      </pc:sldChg>
      <pc:sldChg chg="add ord">
        <pc:chgData name="Lyndall Murray" userId="30bda770-8273-47fb-bea4-102fce84f533" providerId="ADAL" clId="{3004874E-0805-43E6-A7E1-6E54143EB6C2}" dt="2023-11-17T04:12:23.700" v="1117"/>
        <pc:sldMkLst>
          <pc:docMk/>
          <pc:sldMk cId="4262883082" sldId="556"/>
        </pc:sldMkLst>
      </pc:sldChg>
      <pc:sldChg chg="add ord">
        <pc:chgData name="Lyndall Murray" userId="30bda770-8273-47fb-bea4-102fce84f533" providerId="ADAL" clId="{3004874E-0805-43E6-A7E1-6E54143EB6C2}" dt="2023-11-03T08:17:11.687" v="358"/>
        <pc:sldMkLst>
          <pc:docMk/>
          <pc:sldMk cId="2676027714" sldId="557"/>
        </pc:sldMkLst>
      </pc:sldChg>
      <pc:sldChg chg="add">
        <pc:chgData name="Lyndall Murray" userId="30bda770-8273-47fb-bea4-102fce84f533" providerId="ADAL" clId="{3004874E-0805-43E6-A7E1-6E54143EB6C2}" dt="2023-11-03T08:17:08.738" v="356"/>
        <pc:sldMkLst>
          <pc:docMk/>
          <pc:sldMk cId="995958330" sldId="558"/>
        </pc:sldMkLst>
      </pc:sldChg>
      <pc:sldChg chg="add ord">
        <pc:chgData name="Lyndall Murray" userId="30bda770-8273-47fb-bea4-102fce84f533" providerId="ADAL" clId="{3004874E-0805-43E6-A7E1-6E54143EB6C2}" dt="2023-11-17T04:12:19.366" v="1113"/>
        <pc:sldMkLst>
          <pc:docMk/>
          <pc:sldMk cId="1130896111" sldId="559"/>
        </pc:sldMkLst>
      </pc:sldChg>
      <pc:sldChg chg="add ord">
        <pc:chgData name="Lyndall Murray" userId="30bda770-8273-47fb-bea4-102fce84f533" providerId="ADAL" clId="{3004874E-0805-43E6-A7E1-6E54143EB6C2}" dt="2023-11-03T08:18:01.346" v="367"/>
        <pc:sldMkLst>
          <pc:docMk/>
          <pc:sldMk cId="3078994140" sldId="560"/>
        </pc:sldMkLst>
      </pc:sldChg>
      <pc:sldChg chg="add ord">
        <pc:chgData name="Lyndall Murray" userId="30bda770-8273-47fb-bea4-102fce84f533" providerId="ADAL" clId="{3004874E-0805-43E6-A7E1-6E54143EB6C2}" dt="2023-11-03T08:18:01.346" v="367"/>
        <pc:sldMkLst>
          <pc:docMk/>
          <pc:sldMk cId="1741917632" sldId="561"/>
        </pc:sldMkLst>
      </pc:sldChg>
      <pc:sldChg chg="add ord">
        <pc:chgData name="Lyndall Murray" userId="30bda770-8273-47fb-bea4-102fce84f533" providerId="ADAL" clId="{3004874E-0805-43E6-A7E1-6E54143EB6C2}" dt="2023-11-03T08:18:05.378" v="369"/>
        <pc:sldMkLst>
          <pc:docMk/>
          <pc:sldMk cId="1805945486" sldId="562"/>
        </pc:sldMkLst>
      </pc:sldChg>
      <pc:sldChg chg="add ord">
        <pc:chgData name="Lyndall Murray" userId="30bda770-8273-47fb-bea4-102fce84f533" providerId="ADAL" clId="{3004874E-0805-43E6-A7E1-6E54143EB6C2}" dt="2023-11-03T08:18:01.346" v="367"/>
        <pc:sldMkLst>
          <pc:docMk/>
          <pc:sldMk cId="1818921294" sldId="563"/>
        </pc:sldMkLst>
      </pc:sldChg>
      <pc:sldChg chg="add ord">
        <pc:chgData name="Lyndall Murray" userId="30bda770-8273-47fb-bea4-102fce84f533" providerId="ADAL" clId="{3004874E-0805-43E6-A7E1-6E54143EB6C2}" dt="2023-11-03T08:18:09.877" v="373"/>
        <pc:sldMkLst>
          <pc:docMk/>
          <pc:sldMk cId="2647159562" sldId="564"/>
        </pc:sldMkLst>
      </pc:sldChg>
      <pc:sldChg chg="add ord">
        <pc:chgData name="Lyndall Murray" userId="30bda770-8273-47fb-bea4-102fce84f533" providerId="ADAL" clId="{3004874E-0805-43E6-A7E1-6E54143EB6C2}" dt="2023-11-03T08:18:07.327" v="371"/>
        <pc:sldMkLst>
          <pc:docMk/>
          <pc:sldMk cId="2442487321" sldId="565"/>
        </pc:sldMkLst>
      </pc:sldChg>
      <pc:sldChg chg="add">
        <pc:chgData name="Lyndall Murray" userId="30bda770-8273-47fb-bea4-102fce84f533" providerId="ADAL" clId="{3004874E-0805-43E6-A7E1-6E54143EB6C2}" dt="2023-11-03T08:19:02.492" v="374"/>
        <pc:sldMkLst>
          <pc:docMk/>
          <pc:sldMk cId="970420438" sldId="566"/>
        </pc:sldMkLst>
      </pc:sldChg>
      <pc:sldChg chg="add ord">
        <pc:chgData name="Lyndall Murray" userId="30bda770-8273-47fb-bea4-102fce84f533" providerId="ADAL" clId="{3004874E-0805-43E6-A7E1-6E54143EB6C2}" dt="2023-11-03T08:19:10.124" v="378"/>
        <pc:sldMkLst>
          <pc:docMk/>
          <pc:sldMk cId="1317868344" sldId="567"/>
        </pc:sldMkLst>
      </pc:sldChg>
      <pc:sldChg chg="add">
        <pc:chgData name="Lyndall Murray" userId="30bda770-8273-47fb-bea4-102fce84f533" providerId="ADAL" clId="{3004874E-0805-43E6-A7E1-6E54143EB6C2}" dt="2023-11-03T08:19:02.492" v="374"/>
        <pc:sldMkLst>
          <pc:docMk/>
          <pc:sldMk cId="1882462890" sldId="568"/>
        </pc:sldMkLst>
      </pc:sldChg>
      <pc:sldChg chg="add">
        <pc:chgData name="Lyndall Murray" userId="30bda770-8273-47fb-bea4-102fce84f533" providerId="ADAL" clId="{3004874E-0805-43E6-A7E1-6E54143EB6C2}" dt="2023-11-03T08:19:02.492" v="374"/>
        <pc:sldMkLst>
          <pc:docMk/>
          <pc:sldMk cId="3609918932" sldId="569"/>
        </pc:sldMkLst>
      </pc:sldChg>
      <pc:sldChg chg="add ord">
        <pc:chgData name="Lyndall Murray" userId="30bda770-8273-47fb-bea4-102fce84f533" providerId="ADAL" clId="{3004874E-0805-43E6-A7E1-6E54143EB6C2}" dt="2023-11-03T08:19:24.161" v="382"/>
        <pc:sldMkLst>
          <pc:docMk/>
          <pc:sldMk cId="2790390803" sldId="570"/>
        </pc:sldMkLst>
      </pc:sldChg>
      <pc:sldChg chg="add ord">
        <pc:chgData name="Lyndall Murray" userId="30bda770-8273-47fb-bea4-102fce84f533" providerId="ADAL" clId="{3004874E-0805-43E6-A7E1-6E54143EB6C2}" dt="2023-11-03T08:19:19.501" v="380"/>
        <pc:sldMkLst>
          <pc:docMk/>
          <pc:sldMk cId="781382043" sldId="571"/>
        </pc:sldMkLst>
      </pc:sldChg>
      <pc:sldChg chg="add ord">
        <pc:chgData name="Lyndall Murray" userId="30bda770-8273-47fb-bea4-102fce84f533" providerId="ADAL" clId="{3004874E-0805-43E6-A7E1-6E54143EB6C2}" dt="2023-11-03T08:19:08.144" v="376"/>
        <pc:sldMkLst>
          <pc:docMk/>
          <pc:sldMk cId="3156073140" sldId="572"/>
        </pc:sldMkLst>
      </pc:sldChg>
      <pc:sldChg chg="add">
        <pc:chgData name="Lyndall Murray" userId="30bda770-8273-47fb-bea4-102fce84f533" providerId="ADAL" clId="{3004874E-0805-43E6-A7E1-6E54143EB6C2}" dt="2023-11-03T08:19:02.492" v="374"/>
        <pc:sldMkLst>
          <pc:docMk/>
          <pc:sldMk cId="417609320" sldId="573"/>
        </pc:sldMkLst>
      </pc:sldChg>
      <pc:sldChg chg="add ord">
        <pc:chgData name="Lyndall Murray" userId="30bda770-8273-47fb-bea4-102fce84f533" providerId="ADAL" clId="{3004874E-0805-43E6-A7E1-6E54143EB6C2}" dt="2023-11-03T08:20:49.471" v="406"/>
        <pc:sldMkLst>
          <pc:docMk/>
          <pc:sldMk cId="4023382316" sldId="574"/>
        </pc:sldMkLst>
      </pc:sldChg>
      <pc:sldChg chg="add">
        <pc:chgData name="Lyndall Murray" userId="30bda770-8273-47fb-bea4-102fce84f533" providerId="ADAL" clId="{3004874E-0805-43E6-A7E1-6E54143EB6C2}" dt="2023-11-03T08:20:04.874" v="392"/>
        <pc:sldMkLst>
          <pc:docMk/>
          <pc:sldMk cId="1882198634" sldId="575"/>
        </pc:sldMkLst>
      </pc:sldChg>
      <pc:sldChg chg="add">
        <pc:chgData name="Lyndall Murray" userId="30bda770-8273-47fb-bea4-102fce84f533" providerId="ADAL" clId="{3004874E-0805-43E6-A7E1-6E54143EB6C2}" dt="2023-11-03T08:20:04.874" v="392"/>
        <pc:sldMkLst>
          <pc:docMk/>
          <pc:sldMk cId="621740966" sldId="576"/>
        </pc:sldMkLst>
      </pc:sldChg>
      <pc:sldChg chg="add ord">
        <pc:chgData name="Lyndall Murray" userId="30bda770-8273-47fb-bea4-102fce84f533" providerId="ADAL" clId="{3004874E-0805-43E6-A7E1-6E54143EB6C2}" dt="2023-11-03T08:20:52.074" v="408"/>
        <pc:sldMkLst>
          <pc:docMk/>
          <pc:sldMk cId="3446450629" sldId="577"/>
        </pc:sldMkLst>
      </pc:sldChg>
      <pc:sldChg chg="add">
        <pc:chgData name="Lyndall Murray" userId="30bda770-8273-47fb-bea4-102fce84f533" providerId="ADAL" clId="{3004874E-0805-43E6-A7E1-6E54143EB6C2}" dt="2023-11-03T08:20:04.874" v="392"/>
        <pc:sldMkLst>
          <pc:docMk/>
          <pc:sldMk cId="7583391" sldId="578"/>
        </pc:sldMkLst>
      </pc:sldChg>
      <pc:sldChg chg="add">
        <pc:chgData name="Lyndall Murray" userId="30bda770-8273-47fb-bea4-102fce84f533" providerId="ADAL" clId="{3004874E-0805-43E6-A7E1-6E54143EB6C2}" dt="2023-11-03T08:20:04.874" v="392"/>
        <pc:sldMkLst>
          <pc:docMk/>
          <pc:sldMk cId="1535186714" sldId="579"/>
        </pc:sldMkLst>
      </pc:sldChg>
      <pc:sldChg chg="add ord">
        <pc:chgData name="Lyndall Murray" userId="30bda770-8273-47fb-bea4-102fce84f533" providerId="ADAL" clId="{3004874E-0805-43E6-A7E1-6E54143EB6C2}" dt="2023-11-03T08:20:55.280" v="410"/>
        <pc:sldMkLst>
          <pc:docMk/>
          <pc:sldMk cId="3768906140" sldId="580"/>
        </pc:sldMkLst>
      </pc:sldChg>
      <pc:sldChg chg="add">
        <pc:chgData name="Lyndall Murray" userId="30bda770-8273-47fb-bea4-102fce84f533" providerId="ADAL" clId="{3004874E-0805-43E6-A7E1-6E54143EB6C2}" dt="2023-11-03T08:20:04.874" v="392"/>
        <pc:sldMkLst>
          <pc:docMk/>
          <pc:sldMk cId="1824962843" sldId="581"/>
        </pc:sldMkLst>
      </pc:sldChg>
      <pc:sldChg chg="add">
        <pc:chgData name="Lyndall Murray" userId="30bda770-8273-47fb-bea4-102fce84f533" providerId="ADAL" clId="{3004874E-0805-43E6-A7E1-6E54143EB6C2}" dt="2023-11-03T08:20:11.775" v="393"/>
        <pc:sldMkLst>
          <pc:docMk/>
          <pc:sldMk cId="1548576918" sldId="582"/>
        </pc:sldMkLst>
      </pc:sldChg>
      <pc:sldChg chg="add ord">
        <pc:chgData name="Lyndall Murray" userId="30bda770-8273-47fb-bea4-102fce84f533" providerId="ADAL" clId="{3004874E-0805-43E6-A7E1-6E54143EB6C2}" dt="2023-11-03T08:21:12.712" v="414"/>
        <pc:sldMkLst>
          <pc:docMk/>
          <pc:sldMk cId="2514055553" sldId="583"/>
        </pc:sldMkLst>
      </pc:sldChg>
      <pc:sldChg chg="add">
        <pc:chgData name="Lyndall Murray" userId="30bda770-8273-47fb-bea4-102fce84f533" providerId="ADAL" clId="{3004874E-0805-43E6-A7E1-6E54143EB6C2}" dt="2023-11-03T08:20:11.775" v="393"/>
        <pc:sldMkLst>
          <pc:docMk/>
          <pc:sldMk cId="2099776817" sldId="584"/>
        </pc:sldMkLst>
      </pc:sldChg>
      <pc:sldChg chg="add ord">
        <pc:chgData name="Lyndall Murray" userId="30bda770-8273-47fb-bea4-102fce84f533" providerId="ADAL" clId="{3004874E-0805-43E6-A7E1-6E54143EB6C2}" dt="2023-11-03T08:21:06.853" v="412"/>
        <pc:sldMkLst>
          <pc:docMk/>
          <pc:sldMk cId="244981381" sldId="585"/>
        </pc:sldMkLst>
      </pc:sldChg>
      <pc:sldChg chg="add">
        <pc:chgData name="Lyndall Murray" userId="30bda770-8273-47fb-bea4-102fce84f533" providerId="ADAL" clId="{3004874E-0805-43E6-A7E1-6E54143EB6C2}" dt="2023-11-03T08:20:11.775" v="393"/>
        <pc:sldMkLst>
          <pc:docMk/>
          <pc:sldMk cId="51674515" sldId="586"/>
        </pc:sldMkLst>
      </pc:sldChg>
      <pc:sldChg chg="add ord">
        <pc:chgData name="Lyndall Murray" userId="30bda770-8273-47fb-bea4-102fce84f533" providerId="ADAL" clId="{3004874E-0805-43E6-A7E1-6E54143EB6C2}" dt="2023-11-03T08:21:14.235" v="416"/>
        <pc:sldMkLst>
          <pc:docMk/>
          <pc:sldMk cId="4170908847" sldId="587"/>
        </pc:sldMkLst>
      </pc:sldChg>
      <pc:sldChg chg="add">
        <pc:chgData name="Lyndall Murray" userId="30bda770-8273-47fb-bea4-102fce84f533" providerId="ADAL" clId="{3004874E-0805-43E6-A7E1-6E54143EB6C2}" dt="2023-11-03T08:20:11.775" v="393"/>
        <pc:sldMkLst>
          <pc:docMk/>
          <pc:sldMk cId="3355437395" sldId="588"/>
        </pc:sldMkLst>
      </pc:sldChg>
      <pc:sldChg chg="add ord">
        <pc:chgData name="Lyndall Murray" userId="30bda770-8273-47fb-bea4-102fce84f533" providerId="ADAL" clId="{3004874E-0805-43E6-A7E1-6E54143EB6C2}" dt="2023-11-03T08:21:17.267" v="418"/>
        <pc:sldMkLst>
          <pc:docMk/>
          <pc:sldMk cId="1961648521" sldId="589"/>
        </pc:sldMkLst>
      </pc:sldChg>
      <pc:sldChg chg="add">
        <pc:chgData name="Lyndall Murray" userId="30bda770-8273-47fb-bea4-102fce84f533" providerId="ADAL" clId="{3004874E-0805-43E6-A7E1-6E54143EB6C2}" dt="2023-11-03T08:20:16.599" v="394"/>
        <pc:sldMkLst>
          <pc:docMk/>
          <pc:sldMk cId="3852104037" sldId="590"/>
        </pc:sldMkLst>
      </pc:sldChg>
      <pc:sldChg chg="add">
        <pc:chgData name="Lyndall Murray" userId="30bda770-8273-47fb-bea4-102fce84f533" providerId="ADAL" clId="{3004874E-0805-43E6-A7E1-6E54143EB6C2}" dt="2023-11-03T08:20:16.599" v="394"/>
        <pc:sldMkLst>
          <pc:docMk/>
          <pc:sldMk cId="4058939308" sldId="591"/>
        </pc:sldMkLst>
      </pc:sldChg>
      <pc:sldChg chg="add ord">
        <pc:chgData name="Lyndall Murray" userId="30bda770-8273-47fb-bea4-102fce84f533" providerId="ADAL" clId="{3004874E-0805-43E6-A7E1-6E54143EB6C2}" dt="2023-11-03T08:21:29.468" v="420"/>
        <pc:sldMkLst>
          <pc:docMk/>
          <pc:sldMk cId="1587418564" sldId="592"/>
        </pc:sldMkLst>
      </pc:sldChg>
      <pc:sldChg chg="add">
        <pc:chgData name="Lyndall Murray" userId="30bda770-8273-47fb-bea4-102fce84f533" providerId="ADAL" clId="{3004874E-0805-43E6-A7E1-6E54143EB6C2}" dt="2023-11-03T08:20:16.599" v="394"/>
        <pc:sldMkLst>
          <pc:docMk/>
          <pc:sldMk cId="1611010296" sldId="593"/>
        </pc:sldMkLst>
      </pc:sldChg>
      <pc:sldChg chg="add ord">
        <pc:chgData name="Lyndall Murray" userId="30bda770-8273-47fb-bea4-102fce84f533" providerId="ADAL" clId="{3004874E-0805-43E6-A7E1-6E54143EB6C2}" dt="2023-11-03T08:21:31.149" v="422"/>
        <pc:sldMkLst>
          <pc:docMk/>
          <pc:sldMk cId="3337709169" sldId="594"/>
        </pc:sldMkLst>
      </pc:sldChg>
      <pc:sldChg chg="add ord">
        <pc:chgData name="Lyndall Murray" userId="30bda770-8273-47fb-bea4-102fce84f533" providerId="ADAL" clId="{3004874E-0805-43E6-A7E1-6E54143EB6C2}" dt="2023-11-03T08:21:34.773" v="424"/>
        <pc:sldMkLst>
          <pc:docMk/>
          <pc:sldMk cId="2443246204" sldId="595"/>
        </pc:sldMkLst>
      </pc:sldChg>
      <pc:sldChg chg="add ord">
        <pc:chgData name="Lyndall Murray" userId="30bda770-8273-47fb-bea4-102fce84f533" providerId="ADAL" clId="{3004874E-0805-43E6-A7E1-6E54143EB6C2}" dt="2023-11-03T08:21:37.602" v="426"/>
        <pc:sldMkLst>
          <pc:docMk/>
          <pc:sldMk cId="2272583114" sldId="596"/>
        </pc:sldMkLst>
      </pc:sldChg>
      <pc:sldChg chg="add ord">
        <pc:chgData name="Lyndall Murray" userId="30bda770-8273-47fb-bea4-102fce84f533" providerId="ADAL" clId="{3004874E-0805-43E6-A7E1-6E54143EB6C2}" dt="2023-11-03T08:21:41.653" v="428"/>
        <pc:sldMkLst>
          <pc:docMk/>
          <pc:sldMk cId="1160385717" sldId="597"/>
        </pc:sldMkLst>
      </pc:sldChg>
      <pc:sldChg chg="add">
        <pc:chgData name="Lyndall Murray" userId="30bda770-8273-47fb-bea4-102fce84f533" providerId="ADAL" clId="{3004874E-0805-43E6-A7E1-6E54143EB6C2}" dt="2023-11-03T08:20:20.405" v="395"/>
        <pc:sldMkLst>
          <pc:docMk/>
          <pc:sldMk cId="1004881608" sldId="598"/>
        </pc:sldMkLst>
      </pc:sldChg>
      <pc:sldChg chg="add ord">
        <pc:chgData name="Lyndall Murray" userId="30bda770-8273-47fb-bea4-102fce84f533" providerId="ADAL" clId="{3004874E-0805-43E6-A7E1-6E54143EB6C2}" dt="2023-11-03T08:22:04.036" v="436"/>
        <pc:sldMkLst>
          <pc:docMk/>
          <pc:sldMk cId="3020812051" sldId="599"/>
        </pc:sldMkLst>
      </pc:sldChg>
      <pc:sldChg chg="add">
        <pc:chgData name="Lyndall Murray" userId="30bda770-8273-47fb-bea4-102fce84f533" providerId="ADAL" clId="{3004874E-0805-43E6-A7E1-6E54143EB6C2}" dt="2023-11-03T08:20:20.405" v="395"/>
        <pc:sldMkLst>
          <pc:docMk/>
          <pc:sldMk cId="1246691366" sldId="600"/>
        </pc:sldMkLst>
      </pc:sldChg>
      <pc:sldChg chg="add ord">
        <pc:chgData name="Lyndall Murray" userId="30bda770-8273-47fb-bea4-102fce84f533" providerId="ADAL" clId="{3004874E-0805-43E6-A7E1-6E54143EB6C2}" dt="2023-11-03T08:22:10.652" v="440"/>
        <pc:sldMkLst>
          <pc:docMk/>
          <pc:sldMk cId="4009970152" sldId="601"/>
        </pc:sldMkLst>
      </pc:sldChg>
      <pc:sldChg chg="add ord">
        <pc:chgData name="Lyndall Murray" userId="30bda770-8273-47fb-bea4-102fce84f533" providerId="ADAL" clId="{3004874E-0805-43E6-A7E1-6E54143EB6C2}" dt="2023-11-03T08:21:57.642" v="432"/>
        <pc:sldMkLst>
          <pc:docMk/>
          <pc:sldMk cId="1813141331" sldId="602"/>
        </pc:sldMkLst>
      </pc:sldChg>
      <pc:sldChg chg="add ord">
        <pc:chgData name="Lyndall Murray" userId="30bda770-8273-47fb-bea4-102fce84f533" providerId="ADAL" clId="{3004874E-0805-43E6-A7E1-6E54143EB6C2}" dt="2023-11-03T08:22:08.088" v="438"/>
        <pc:sldMkLst>
          <pc:docMk/>
          <pc:sldMk cId="3214722538" sldId="603"/>
        </pc:sldMkLst>
      </pc:sldChg>
      <pc:sldChg chg="add ord">
        <pc:chgData name="Lyndall Murray" userId="30bda770-8273-47fb-bea4-102fce84f533" providerId="ADAL" clId="{3004874E-0805-43E6-A7E1-6E54143EB6C2}" dt="2023-11-03T08:22:02.372" v="434"/>
        <pc:sldMkLst>
          <pc:docMk/>
          <pc:sldMk cId="2505982364" sldId="604"/>
        </pc:sldMkLst>
      </pc:sldChg>
      <pc:sldChg chg="add ord">
        <pc:chgData name="Lyndall Murray" userId="30bda770-8273-47fb-bea4-102fce84f533" providerId="ADAL" clId="{3004874E-0805-43E6-A7E1-6E54143EB6C2}" dt="2023-11-03T08:21:55.694" v="430"/>
        <pc:sldMkLst>
          <pc:docMk/>
          <pc:sldMk cId="1232905709" sldId="605"/>
        </pc:sldMkLst>
      </pc:sldChg>
      <pc:sldChg chg="add ord">
        <pc:chgData name="Lyndall Murray" userId="30bda770-8273-47fb-bea4-102fce84f533" providerId="ADAL" clId="{3004874E-0805-43E6-A7E1-6E54143EB6C2}" dt="2023-11-03T08:20:33.195" v="398"/>
        <pc:sldMkLst>
          <pc:docMk/>
          <pc:sldMk cId="2673559324" sldId="606"/>
        </pc:sldMkLst>
      </pc:sldChg>
      <pc:sldChg chg="add ord">
        <pc:chgData name="Lyndall Murray" userId="30bda770-8273-47fb-bea4-102fce84f533" providerId="ADAL" clId="{3004874E-0805-43E6-A7E1-6E54143EB6C2}" dt="2023-11-03T08:20:33.195" v="398"/>
        <pc:sldMkLst>
          <pc:docMk/>
          <pc:sldMk cId="1249940423" sldId="607"/>
        </pc:sldMkLst>
      </pc:sldChg>
      <pc:sldChg chg="add ord">
        <pc:chgData name="Lyndall Murray" userId="30bda770-8273-47fb-bea4-102fce84f533" providerId="ADAL" clId="{3004874E-0805-43E6-A7E1-6E54143EB6C2}" dt="2023-11-03T08:22:21.312" v="444"/>
        <pc:sldMkLst>
          <pc:docMk/>
          <pc:sldMk cId="768415554" sldId="608"/>
        </pc:sldMkLst>
      </pc:sldChg>
      <pc:sldChg chg="add ord">
        <pc:chgData name="Lyndall Murray" userId="30bda770-8273-47fb-bea4-102fce84f533" providerId="ADAL" clId="{3004874E-0805-43E6-A7E1-6E54143EB6C2}" dt="2023-11-03T08:22:26.133" v="448"/>
        <pc:sldMkLst>
          <pc:docMk/>
          <pc:sldMk cId="729822996" sldId="609"/>
        </pc:sldMkLst>
      </pc:sldChg>
      <pc:sldChg chg="add ord">
        <pc:chgData name="Lyndall Murray" userId="30bda770-8273-47fb-bea4-102fce84f533" providerId="ADAL" clId="{3004874E-0805-43E6-A7E1-6E54143EB6C2}" dt="2023-11-03T08:20:36.196" v="400"/>
        <pc:sldMkLst>
          <pc:docMk/>
          <pc:sldMk cId="3924024528" sldId="610"/>
        </pc:sldMkLst>
      </pc:sldChg>
      <pc:sldChg chg="add ord">
        <pc:chgData name="Lyndall Murray" userId="30bda770-8273-47fb-bea4-102fce84f533" providerId="ADAL" clId="{3004874E-0805-43E6-A7E1-6E54143EB6C2}" dt="2023-11-03T08:22:29.052" v="450"/>
        <pc:sldMkLst>
          <pc:docMk/>
          <pc:sldMk cId="4274127939" sldId="611"/>
        </pc:sldMkLst>
      </pc:sldChg>
      <pc:sldChg chg="add ord">
        <pc:chgData name="Lyndall Murray" userId="30bda770-8273-47fb-bea4-102fce84f533" providerId="ADAL" clId="{3004874E-0805-43E6-A7E1-6E54143EB6C2}" dt="2023-11-03T08:22:23.794" v="446"/>
        <pc:sldMkLst>
          <pc:docMk/>
          <pc:sldMk cId="219211053" sldId="612"/>
        </pc:sldMkLst>
      </pc:sldChg>
      <pc:sldChg chg="add ord">
        <pc:chgData name="Lyndall Murray" userId="30bda770-8273-47fb-bea4-102fce84f533" providerId="ADAL" clId="{3004874E-0805-43E6-A7E1-6E54143EB6C2}" dt="2023-11-03T08:22:19.211" v="442"/>
        <pc:sldMkLst>
          <pc:docMk/>
          <pc:sldMk cId="2723715450" sldId="613"/>
        </pc:sldMkLst>
      </pc:sldChg>
      <pc:sldChg chg="modSp add mod modNotesTx">
        <pc:chgData name="Lyndall Murray" userId="30bda770-8273-47fb-bea4-102fce84f533" providerId="ADAL" clId="{3004874E-0805-43E6-A7E1-6E54143EB6C2}" dt="2023-11-17T02:38:04.862" v="513" actId="20577"/>
        <pc:sldMkLst>
          <pc:docMk/>
          <pc:sldMk cId="1910375571" sldId="614"/>
        </pc:sldMkLst>
        <pc:spChg chg="mod">
          <ac:chgData name="Lyndall Murray" userId="30bda770-8273-47fb-bea4-102fce84f533" providerId="ADAL" clId="{3004874E-0805-43E6-A7E1-6E54143EB6C2}" dt="2023-11-17T02:37:34.407" v="495" actId="14100"/>
          <ac:spMkLst>
            <pc:docMk/>
            <pc:sldMk cId="1910375571" sldId="614"/>
            <ac:spMk id="2" creationId="{900E2FFF-1D0D-6422-F582-470145F17C47}"/>
          </ac:spMkLst>
        </pc:spChg>
      </pc:sldChg>
      <pc:sldChg chg="add">
        <pc:chgData name="Lyndall Murray" userId="30bda770-8273-47fb-bea4-102fce84f533" providerId="ADAL" clId="{3004874E-0805-43E6-A7E1-6E54143EB6C2}" dt="2023-11-17T02:38:53.805" v="514"/>
        <pc:sldMkLst>
          <pc:docMk/>
          <pc:sldMk cId="71842141" sldId="615"/>
        </pc:sldMkLst>
      </pc:sldChg>
      <pc:sldChg chg="add">
        <pc:chgData name="Lyndall Murray" userId="30bda770-8273-47fb-bea4-102fce84f533" providerId="ADAL" clId="{3004874E-0805-43E6-A7E1-6E54143EB6C2}" dt="2023-11-17T02:39:02.236" v="515"/>
        <pc:sldMkLst>
          <pc:docMk/>
          <pc:sldMk cId="428621360" sldId="616"/>
        </pc:sldMkLst>
      </pc:sldChg>
      <pc:sldChg chg="add">
        <pc:chgData name="Lyndall Murray" userId="30bda770-8273-47fb-bea4-102fce84f533" providerId="ADAL" clId="{3004874E-0805-43E6-A7E1-6E54143EB6C2}" dt="2023-11-17T02:39:09.034" v="516"/>
        <pc:sldMkLst>
          <pc:docMk/>
          <pc:sldMk cId="1836108056" sldId="617"/>
        </pc:sldMkLst>
      </pc:sldChg>
      <pc:sldChg chg="add">
        <pc:chgData name="Lyndall Murray" userId="30bda770-8273-47fb-bea4-102fce84f533" providerId="ADAL" clId="{3004874E-0805-43E6-A7E1-6E54143EB6C2}" dt="2023-11-17T02:39:16.194" v="517"/>
        <pc:sldMkLst>
          <pc:docMk/>
          <pc:sldMk cId="976903812" sldId="618"/>
        </pc:sldMkLst>
      </pc:sldChg>
      <pc:sldChg chg="add">
        <pc:chgData name="Lyndall Murray" userId="30bda770-8273-47fb-bea4-102fce84f533" providerId="ADAL" clId="{3004874E-0805-43E6-A7E1-6E54143EB6C2}" dt="2023-11-17T02:47:23.346" v="556"/>
        <pc:sldMkLst>
          <pc:docMk/>
          <pc:sldMk cId="3323981008" sldId="619"/>
        </pc:sldMkLst>
      </pc:sldChg>
      <pc:sldChg chg="add">
        <pc:chgData name="Lyndall Murray" userId="30bda770-8273-47fb-bea4-102fce84f533" providerId="ADAL" clId="{3004874E-0805-43E6-A7E1-6E54143EB6C2}" dt="2023-11-17T02:47:51.872" v="557"/>
        <pc:sldMkLst>
          <pc:docMk/>
          <pc:sldMk cId="1566961065" sldId="620"/>
        </pc:sldMkLst>
      </pc:sldChg>
      <pc:sldChg chg="add">
        <pc:chgData name="Lyndall Murray" userId="30bda770-8273-47fb-bea4-102fce84f533" providerId="ADAL" clId="{3004874E-0805-43E6-A7E1-6E54143EB6C2}" dt="2023-11-17T02:47:51.872" v="557"/>
        <pc:sldMkLst>
          <pc:docMk/>
          <pc:sldMk cId="2704699633" sldId="621"/>
        </pc:sldMkLst>
      </pc:sldChg>
      <pc:sldChg chg="add ord">
        <pc:chgData name="Lyndall Murray" userId="30bda770-8273-47fb-bea4-102fce84f533" providerId="ADAL" clId="{3004874E-0805-43E6-A7E1-6E54143EB6C2}" dt="2023-11-17T02:48:15.160" v="560"/>
        <pc:sldMkLst>
          <pc:docMk/>
          <pc:sldMk cId="3633570493" sldId="622"/>
        </pc:sldMkLst>
      </pc:sldChg>
      <pc:sldChg chg="add">
        <pc:chgData name="Lyndall Murray" userId="30bda770-8273-47fb-bea4-102fce84f533" providerId="ADAL" clId="{3004874E-0805-43E6-A7E1-6E54143EB6C2}" dt="2023-11-17T02:47:51.872" v="557"/>
        <pc:sldMkLst>
          <pc:docMk/>
          <pc:sldMk cId="2689261587" sldId="623"/>
        </pc:sldMkLst>
      </pc:sldChg>
      <pc:sldChg chg="add ord">
        <pc:chgData name="Lyndall Murray" userId="30bda770-8273-47fb-bea4-102fce84f533" providerId="ADAL" clId="{3004874E-0805-43E6-A7E1-6E54143EB6C2}" dt="2023-11-17T02:48:16.977" v="562"/>
        <pc:sldMkLst>
          <pc:docMk/>
          <pc:sldMk cId="1286957440" sldId="624"/>
        </pc:sldMkLst>
      </pc:sldChg>
      <pc:sldChg chg="add">
        <pc:chgData name="Lyndall Murray" userId="30bda770-8273-47fb-bea4-102fce84f533" providerId="ADAL" clId="{3004874E-0805-43E6-A7E1-6E54143EB6C2}" dt="2023-11-17T02:47:51.872" v="557"/>
        <pc:sldMkLst>
          <pc:docMk/>
          <pc:sldMk cId="3531193930" sldId="625"/>
        </pc:sldMkLst>
      </pc:sldChg>
      <pc:sldChg chg="add">
        <pc:chgData name="Lyndall Murray" userId="30bda770-8273-47fb-bea4-102fce84f533" providerId="ADAL" clId="{3004874E-0805-43E6-A7E1-6E54143EB6C2}" dt="2023-11-17T02:48:08.019" v="558"/>
        <pc:sldMkLst>
          <pc:docMk/>
          <pc:sldMk cId="1352601789" sldId="626"/>
        </pc:sldMkLst>
      </pc:sldChg>
      <pc:sldChg chg="addSp modSp new mod">
        <pc:chgData name="Lyndall Murray" userId="30bda770-8273-47fb-bea4-102fce84f533" providerId="ADAL" clId="{3004874E-0805-43E6-A7E1-6E54143EB6C2}" dt="2023-11-17T03:03:53.110" v="804" actId="1076"/>
        <pc:sldMkLst>
          <pc:docMk/>
          <pc:sldMk cId="3147286295" sldId="627"/>
        </pc:sldMkLst>
        <pc:spChg chg="add mod">
          <ac:chgData name="Lyndall Murray" userId="30bda770-8273-47fb-bea4-102fce84f533" providerId="ADAL" clId="{3004874E-0805-43E6-A7E1-6E54143EB6C2}" dt="2023-11-17T03:03:10.691" v="771" actId="13822"/>
          <ac:spMkLst>
            <pc:docMk/>
            <pc:sldMk cId="3147286295" sldId="627"/>
            <ac:spMk id="2" creationId="{63F003FE-3B4F-C1E6-F603-873CA3DA434B}"/>
          </ac:spMkLst>
        </pc:spChg>
        <pc:spChg chg="add mod">
          <ac:chgData name="Lyndall Murray" userId="30bda770-8273-47fb-bea4-102fce84f533" providerId="ADAL" clId="{3004874E-0805-43E6-A7E1-6E54143EB6C2}" dt="2023-11-17T03:03:53.110" v="804" actId="1076"/>
          <ac:spMkLst>
            <pc:docMk/>
            <pc:sldMk cId="3147286295" sldId="627"/>
            <ac:spMk id="3" creationId="{4AFE17AF-3FE4-53CD-F99A-49EE3500FDD5}"/>
          </ac:spMkLst>
        </pc:spChg>
      </pc:sldChg>
      <pc:sldChg chg="modSp add mod">
        <pc:chgData name="Lyndall Murray" userId="30bda770-8273-47fb-bea4-102fce84f533" providerId="ADAL" clId="{3004874E-0805-43E6-A7E1-6E54143EB6C2}" dt="2023-11-17T03:05:02.717" v="856" actId="20577"/>
        <pc:sldMkLst>
          <pc:docMk/>
          <pc:sldMk cId="3255076328" sldId="628"/>
        </pc:sldMkLst>
        <pc:spChg chg="mod">
          <ac:chgData name="Lyndall Murray" userId="30bda770-8273-47fb-bea4-102fce84f533" providerId="ADAL" clId="{3004874E-0805-43E6-A7E1-6E54143EB6C2}" dt="2023-11-17T03:04:52.352" v="834" actId="20577"/>
          <ac:spMkLst>
            <pc:docMk/>
            <pc:sldMk cId="3255076328" sldId="628"/>
            <ac:spMk id="2" creationId="{63F003FE-3B4F-C1E6-F603-873CA3DA434B}"/>
          </ac:spMkLst>
        </pc:spChg>
        <pc:spChg chg="mod">
          <ac:chgData name="Lyndall Murray" userId="30bda770-8273-47fb-bea4-102fce84f533" providerId="ADAL" clId="{3004874E-0805-43E6-A7E1-6E54143EB6C2}" dt="2023-11-17T03:05:02.717" v="856" actId="20577"/>
          <ac:spMkLst>
            <pc:docMk/>
            <pc:sldMk cId="3255076328" sldId="628"/>
            <ac:spMk id="3" creationId="{4AFE17AF-3FE4-53CD-F99A-49EE3500FDD5}"/>
          </ac:spMkLst>
        </pc:spChg>
      </pc:sldChg>
      <pc:sldChg chg="delSp modSp add mod">
        <pc:chgData name="Lyndall Murray" userId="30bda770-8273-47fb-bea4-102fce84f533" providerId="ADAL" clId="{3004874E-0805-43E6-A7E1-6E54143EB6C2}" dt="2023-11-17T03:06:04.219" v="871" actId="1076"/>
        <pc:sldMkLst>
          <pc:docMk/>
          <pc:sldMk cId="4253019292" sldId="629"/>
        </pc:sldMkLst>
        <pc:spChg chg="mod">
          <ac:chgData name="Lyndall Murray" userId="30bda770-8273-47fb-bea4-102fce84f533" providerId="ADAL" clId="{3004874E-0805-43E6-A7E1-6E54143EB6C2}" dt="2023-11-17T03:06:04.219" v="871" actId="1076"/>
          <ac:spMkLst>
            <pc:docMk/>
            <pc:sldMk cId="4253019292" sldId="629"/>
            <ac:spMk id="2" creationId="{63F003FE-3B4F-C1E6-F603-873CA3DA434B}"/>
          </ac:spMkLst>
        </pc:spChg>
        <pc:spChg chg="del">
          <ac:chgData name="Lyndall Murray" userId="30bda770-8273-47fb-bea4-102fce84f533" providerId="ADAL" clId="{3004874E-0805-43E6-A7E1-6E54143EB6C2}" dt="2023-11-17T03:05:43.107" v="858" actId="478"/>
          <ac:spMkLst>
            <pc:docMk/>
            <pc:sldMk cId="4253019292" sldId="629"/>
            <ac:spMk id="3" creationId="{4AFE17AF-3FE4-53CD-F99A-49EE3500FDD5}"/>
          </ac:spMkLst>
        </pc:spChg>
      </pc:sldChg>
      <pc:sldChg chg="addSp delSp modSp add mod">
        <pc:chgData name="Lyndall Murray" userId="30bda770-8273-47fb-bea4-102fce84f533" providerId="ADAL" clId="{3004874E-0805-43E6-A7E1-6E54143EB6C2}" dt="2023-11-17T03:07:38.698" v="927" actId="20577"/>
        <pc:sldMkLst>
          <pc:docMk/>
          <pc:sldMk cId="2478555711" sldId="630"/>
        </pc:sldMkLst>
        <pc:spChg chg="mod">
          <ac:chgData name="Lyndall Murray" userId="30bda770-8273-47fb-bea4-102fce84f533" providerId="ADAL" clId="{3004874E-0805-43E6-A7E1-6E54143EB6C2}" dt="2023-11-17T03:06:58.773" v="891" actId="20577"/>
          <ac:spMkLst>
            <pc:docMk/>
            <pc:sldMk cId="2478555711" sldId="630"/>
            <ac:spMk id="2" creationId="{63F003FE-3B4F-C1E6-F603-873CA3DA434B}"/>
          </ac:spMkLst>
        </pc:spChg>
        <pc:spChg chg="del">
          <ac:chgData name="Lyndall Murray" userId="30bda770-8273-47fb-bea4-102fce84f533" providerId="ADAL" clId="{3004874E-0805-43E6-A7E1-6E54143EB6C2}" dt="2023-11-17T03:06:48.941" v="873" actId="478"/>
          <ac:spMkLst>
            <pc:docMk/>
            <pc:sldMk cId="2478555711" sldId="630"/>
            <ac:spMk id="3" creationId="{4AFE17AF-3FE4-53CD-F99A-49EE3500FDD5}"/>
          </ac:spMkLst>
        </pc:spChg>
        <pc:spChg chg="add mod">
          <ac:chgData name="Lyndall Murray" userId="30bda770-8273-47fb-bea4-102fce84f533" providerId="ADAL" clId="{3004874E-0805-43E6-A7E1-6E54143EB6C2}" dt="2023-11-17T03:07:38.698" v="927" actId="20577"/>
          <ac:spMkLst>
            <pc:docMk/>
            <pc:sldMk cId="2478555711" sldId="630"/>
            <ac:spMk id="4" creationId="{890BCE55-216C-27C5-788B-DA910BB0E114}"/>
          </ac:spMkLst>
        </pc:spChg>
      </pc:sldChg>
      <pc:sldChg chg="addSp delSp modSp add mod">
        <pc:chgData name="Lyndall Murray" userId="30bda770-8273-47fb-bea4-102fce84f533" providerId="ADAL" clId="{3004874E-0805-43E6-A7E1-6E54143EB6C2}" dt="2023-11-17T03:10:11.340" v="1104" actId="20577"/>
        <pc:sldMkLst>
          <pc:docMk/>
          <pc:sldMk cId="836551541" sldId="631"/>
        </pc:sldMkLst>
        <pc:spChg chg="mod">
          <ac:chgData name="Lyndall Murray" userId="30bda770-8273-47fb-bea4-102fce84f533" providerId="ADAL" clId="{3004874E-0805-43E6-A7E1-6E54143EB6C2}" dt="2023-11-17T03:10:11.340" v="1104" actId="20577"/>
          <ac:spMkLst>
            <pc:docMk/>
            <pc:sldMk cId="836551541" sldId="631"/>
            <ac:spMk id="2" creationId="{63F003FE-3B4F-C1E6-F603-873CA3DA434B}"/>
          </ac:spMkLst>
        </pc:spChg>
        <pc:spChg chg="add mod">
          <ac:chgData name="Lyndall Murray" userId="30bda770-8273-47fb-bea4-102fce84f533" providerId="ADAL" clId="{3004874E-0805-43E6-A7E1-6E54143EB6C2}" dt="2023-11-17T03:09:43.012" v="1079" actId="20577"/>
          <ac:spMkLst>
            <pc:docMk/>
            <pc:sldMk cId="836551541" sldId="631"/>
            <ac:spMk id="3" creationId="{E855DB62-1F17-A22B-51CA-5F78DD34C793}"/>
          </ac:spMkLst>
        </pc:spChg>
        <pc:spChg chg="del">
          <ac:chgData name="Lyndall Murray" userId="30bda770-8273-47fb-bea4-102fce84f533" providerId="ADAL" clId="{3004874E-0805-43E6-A7E1-6E54143EB6C2}" dt="2023-11-17T03:08:17.530" v="929" actId="478"/>
          <ac:spMkLst>
            <pc:docMk/>
            <pc:sldMk cId="836551541" sldId="631"/>
            <ac:spMk id="4" creationId="{890BCE55-216C-27C5-788B-DA910BB0E114}"/>
          </ac:spMkLst>
        </pc:spChg>
      </pc:sldChg>
    </pc:docChg>
  </pc:docChgLst>
  <pc:docChgLst>
    <pc:chgData name="Lyndall Murray" userId="30bda770-8273-47fb-bea4-102fce84f533" providerId="ADAL" clId="{85AE3A71-A540-419E-B0B3-0F35FC6B1FF3}"/>
    <pc:docChg chg="addSld delSld modSld">
      <pc:chgData name="Lyndall Murray" userId="30bda770-8273-47fb-bea4-102fce84f533" providerId="ADAL" clId="{85AE3A71-A540-419E-B0B3-0F35FC6B1FF3}" dt="2024-01-17T04:33:36.051" v="9" actId="47"/>
      <pc:docMkLst>
        <pc:docMk/>
      </pc:docMkLst>
      <pc:sldChg chg="add">
        <pc:chgData name="Lyndall Murray" userId="30bda770-8273-47fb-bea4-102fce84f533" providerId="ADAL" clId="{85AE3A71-A540-419E-B0B3-0F35FC6B1FF3}" dt="2024-01-17T04:33:33.365" v="8"/>
        <pc:sldMkLst>
          <pc:docMk/>
          <pc:sldMk cId="0" sldId="261"/>
        </pc:sldMkLst>
      </pc:sldChg>
      <pc:sldChg chg="add">
        <pc:chgData name="Lyndall Murray" userId="30bda770-8273-47fb-bea4-102fce84f533" providerId="ADAL" clId="{85AE3A71-A540-419E-B0B3-0F35FC6B1FF3}" dt="2024-01-17T04:33:07.493" v="6"/>
        <pc:sldMkLst>
          <pc:docMk/>
          <pc:sldMk cId="0" sldId="262"/>
        </pc:sldMkLst>
      </pc:sldChg>
      <pc:sldChg chg="add">
        <pc:chgData name="Lyndall Murray" userId="30bda770-8273-47fb-bea4-102fce84f533" providerId="ADAL" clId="{85AE3A71-A540-419E-B0B3-0F35FC6B1FF3}" dt="2024-01-17T04:32:42.094" v="4"/>
        <pc:sldMkLst>
          <pc:docMk/>
          <pc:sldMk cId="0" sldId="263"/>
        </pc:sldMkLst>
      </pc:sldChg>
      <pc:sldChg chg="add">
        <pc:chgData name="Lyndall Murray" userId="30bda770-8273-47fb-bea4-102fce84f533" providerId="ADAL" clId="{85AE3A71-A540-419E-B0B3-0F35FC6B1FF3}" dt="2024-01-17T04:32:11.733" v="2"/>
        <pc:sldMkLst>
          <pc:docMk/>
          <pc:sldMk cId="0" sldId="264"/>
        </pc:sldMkLst>
      </pc:sldChg>
      <pc:sldChg chg="add">
        <pc:chgData name="Lyndall Murray" userId="30bda770-8273-47fb-bea4-102fce84f533" providerId="ADAL" clId="{85AE3A71-A540-419E-B0B3-0F35FC6B1FF3}" dt="2024-01-17T04:31:54.263" v="0"/>
        <pc:sldMkLst>
          <pc:docMk/>
          <pc:sldMk cId="0" sldId="265"/>
        </pc:sldMkLst>
      </pc:sldChg>
      <pc:sldChg chg="del">
        <pc:chgData name="Lyndall Murray" userId="30bda770-8273-47fb-bea4-102fce84f533" providerId="ADAL" clId="{85AE3A71-A540-419E-B0B3-0F35FC6B1FF3}" dt="2024-01-17T04:31:56.490" v="1" actId="47"/>
        <pc:sldMkLst>
          <pc:docMk/>
          <pc:sldMk cId="3147286295" sldId="627"/>
        </pc:sldMkLst>
      </pc:sldChg>
      <pc:sldChg chg="del">
        <pc:chgData name="Lyndall Murray" userId="30bda770-8273-47fb-bea4-102fce84f533" providerId="ADAL" clId="{85AE3A71-A540-419E-B0B3-0F35FC6B1FF3}" dt="2024-01-17T04:32:14.744" v="3" actId="47"/>
        <pc:sldMkLst>
          <pc:docMk/>
          <pc:sldMk cId="3255076328" sldId="628"/>
        </pc:sldMkLst>
      </pc:sldChg>
      <pc:sldChg chg="del">
        <pc:chgData name="Lyndall Murray" userId="30bda770-8273-47fb-bea4-102fce84f533" providerId="ADAL" clId="{85AE3A71-A540-419E-B0B3-0F35FC6B1FF3}" dt="2024-01-17T04:32:44.169" v="5" actId="47"/>
        <pc:sldMkLst>
          <pc:docMk/>
          <pc:sldMk cId="4253019292" sldId="629"/>
        </pc:sldMkLst>
      </pc:sldChg>
      <pc:sldChg chg="del">
        <pc:chgData name="Lyndall Murray" userId="30bda770-8273-47fb-bea4-102fce84f533" providerId="ADAL" clId="{85AE3A71-A540-419E-B0B3-0F35FC6B1FF3}" dt="2024-01-17T04:33:36.051" v="9" actId="47"/>
        <pc:sldMkLst>
          <pc:docMk/>
          <pc:sldMk cId="2478555711" sldId="630"/>
        </pc:sldMkLst>
      </pc:sldChg>
      <pc:sldChg chg="del">
        <pc:chgData name="Lyndall Murray" userId="30bda770-8273-47fb-bea4-102fce84f533" providerId="ADAL" clId="{85AE3A71-A540-419E-B0B3-0F35FC6B1FF3}" dt="2024-01-17T04:33:09.701" v="7" actId="47"/>
        <pc:sldMkLst>
          <pc:docMk/>
          <pc:sldMk cId="836551541" sldId="631"/>
        </pc:sldMkLst>
      </pc:sldChg>
    </pc:docChg>
  </pc:docChgLst>
  <pc:docChgLst>
    <pc:chgData name="Lyndall Murray" userId="30bda770-8273-47fb-bea4-102fce84f533" providerId="ADAL" clId="{7A06E904-BC66-4D3B-BC4B-2D5CB7F8DC47}"/>
    <pc:docChg chg="modSld sldOrd">
      <pc:chgData name="Lyndall Murray" userId="30bda770-8273-47fb-bea4-102fce84f533" providerId="ADAL" clId="{7A06E904-BC66-4D3B-BC4B-2D5CB7F8DC47}" dt="2023-12-13T00:42:44.772" v="81" actId="20577"/>
      <pc:docMkLst>
        <pc:docMk/>
      </pc:docMkLst>
      <pc:sldChg chg="modSp mod modNotesTx">
        <pc:chgData name="Lyndall Murray" userId="30bda770-8273-47fb-bea4-102fce84f533" providerId="ADAL" clId="{7A06E904-BC66-4D3B-BC4B-2D5CB7F8DC47}" dt="2023-12-13T00:41:25.194" v="15" actId="20577"/>
        <pc:sldMkLst>
          <pc:docMk/>
          <pc:sldMk cId="481634895" sldId="347"/>
        </pc:sldMkLst>
        <pc:spChg chg="mod">
          <ac:chgData name="Lyndall Murray" userId="30bda770-8273-47fb-bea4-102fce84f533" providerId="ADAL" clId="{7A06E904-BC66-4D3B-BC4B-2D5CB7F8DC47}" dt="2023-12-13T00:41:19.102" v="5" actId="20577"/>
          <ac:spMkLst>
            <pc:docMk/>
            <pc:sldMk cId="481634895" sldId="347"/>
            <ac:spMk id="2" creationId="{900E2FFF-1D0D-6422-F582-470145F17C47}"/>
          </ac:spMkLst>
        </pc:spChg>
      </pc:sldChg>
      <pc:sldChg chg="modSp mod modNotesTx">
        <pc:chgData name="Lyndall Murray" userId="30bda770-8273-47fb-bea4-102fce84f533" providerId="ADAL" clId="{7A06E904-BC66-4D3B-BC4B-2D5CB7F8DC47}" dt="2023-12-13T00:41:42.939" v="31" actId="20577"/>
        <pc:sldMkLst>
          <pc:docMk/>
          <pc:sldMk cId="1022889434" sldId="357"/>
        </pc:sldMkLst>
        <pc:spChg chg="mod">
          <ac:chgData name="Lyndall Murray" userId="30bda770-8273-47fb-bea4-102fce84f533" providerId="ADAL" clId="{7A06E904-BC66-4D3B-BC4B-2D5CB7F8DC47}" dt="2023-12-13T00:41:38.119" v="21" actId="20577"/>
          <ac:spMkLst>
            <pc:docMk/>
            <pc:sldMk cId="1022889434" sldId="357"/>
            <ac:spMk id="2" creationId="{900E2FFF-1D0D-6422-F582-470145F17C47}"/>
          </ac:spMkLst>
        </pc:spChg>
      </pc:sldChg>
      <pc:sldChg chg="modSp mod modNotesTx">
        <pc:chgData name="Lyndall Murray" userId="30bda770-8273-47fb-bea4-102fce84f533" providerId="ADAL" clId="{7A06E904-BC66-4D3B-BC4B-2D5CB7F8DC47}" dt="2023-12-13T00:42:01.194" v="47" actId="20577"/>
        <pc:sldMkLst>
          <pc:docMk/>
          <pc:sldMk cId="1819661373" sldId="367"/>
        </pc:sldMkLst>
        <pc:spChg chg="mod">
          <ac:chgData name="Lyndall Murray" userId="30bda770-8273-47fb-bea4-102fce84f533" providerId="ADAL" clId="{7A06E904-BC66-4D3B-BC4B-2D5CB7F8DC47}" dt="2023-12-13T00:41:53.198" v="37" actId="20577"/>
          <ac:spMkLst>
            <pc:docMk/>
            <pc:sldMk cId="1819661373" sldId="367"/>
            <ac:spMk id="2" creationId="{900E2FFF-1D0D-6422-F582-470145F17C47}"/>
          </ac:spMkLst>
        </pc:spChg>
      </pc:sldChg>
      <pc:sldChg chg="modSp mod modNotesTx">
        <pc:chgData name="Lyndall Murray" userId="30bda770-8273-47fb-bea4-102fce84f533" providerId="ADAL" clId="{7A06E904-BC66-4D3B-BC4B-2D5CB7F8DC47}" dt="2023-12-13T00:42:22.716" v="65" actId="20577"/>
        <pc:sldMkLst>
          <pc:docMk/>
          <pc:sldMk cId="1853768826" sldId="373"/>
        </pc:sldMkLst>
        <pc:spChg chg="mod">
          <ac:chgData name="Lyndall Murray" userId="30bda770-8273-47fb-bea4-102fce84f533" providerId="ADAL" clId="{7A06E904-BC66-4D3B-BC4B-2D5CB7F8DC47}" dt="2023-12-13T00:42:17.188" v="55" actId="20577"/>
          <ac:spMkLst>
            <pc:docMk/>
            <pc:sldMk cId="1853768826" sldId="373"/>
            <ac:spMk id="2" creationId="{900E2FFF-1D0D-6422-F582-470145F17C47}"/>
          </ac:spMkLst>
        </pc:spChg>
      </pc:sldChg>
      <pc:sldChg chg="ord">
        <pc:chgData name="Lyndall Murray" userId="30bda770-8273-47fb-bea4-102fce84f533" providerId="ADAL" clId="{7A06E904-BC66-4D3B-BC4B-2D5CB7F8DC47}" dt="2023-12-13T00:42:11.847" v="49"/>
        <pc:sldMkLst>
          <pc:docMk/>
          <pc:sldMk cId="1928465996" sldId="374"/>
        </pc:sldMkLst>
      </pc:sldChg>
      <pc:sldChg chg="modSp mod modNotesTx">
        <pc:chgData name="Lyndall Murray" userId="30bda770-8273-47fb-bea4-102fce84f533" providerId="ADAL" clId="{7A06E904-BC66-4D3B-BC4B-2D5CB7F8DC47}" dt="2023-12-13T00:42:44.772" v="81" actId="20577"/>
        <pc:sldMkLst>
          <pc:docMk/>
          <pc:sldMk cId="2309926308" sldId="379"/>
        </pc:sldMkLst>
        <pc:spChg chg="mod">
          <ac:chgData name="Lyndall Murray" userId="30bda770-8273-47fb-bea4-102fce84f533" providerId="ADAL" clId="{7A06E904-BC66-4D3B-BC4B-2D5CB7F8DC47}" dt="2023-12-13T00:42:40.157" v="71" actId="20577"/>
          <ac:spMkLst>
            <pc:docMk/>
            <pc:sldMk cId="2309926308" sldId="379"/>
            <ac:spMk id="2" creationId="{900E2FFF-1D0D-6422-F582-470145F17C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B5F257C-925E-481C-95B7-4464560759B6}" type="datetimeFigureOut">
              <a:rPr lang="en-AU" smtClean="0"/>
              <a:t>13/02/2024</a:t>
            </a:fld>
            <a:endParaRPr lang="en-AU"/>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E315D5D-0175-481E-9EB2-0C6618C9652D}" type="slidenum">
              <a:rPr lang="en-AU" smtClean="0"/>
              <a:t>‹#›</a:t>
            </a:fld>
            <a:endParaRPr lang="en-AU"/>
          </a:p>
        </p:txBody>
      </p:sp>
    </p:spTree>
    <p:extLst>
      <p:ext uri="{BB962C8B-B14F-4D97-AF65-F5344CB8AC3E}">
        <p14:creationId xmlns:p14="http://schemas.microsoft.com/office/powerpoint/2010/main" val="238689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two words from: at, sat, sap, tap, mat, fat, cat, fit, sit</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35</a:t>
            </a:fld>
            <a:endParaRPr lang="en-AU"/>
          </a:p>
        </p:txBody>
      </p:sp>
    </p:spTree>
    <p:extLst>
      <p:ext uri="{BB962C8B-B14F-4D97-AF65-F5344CB8AC3E}">
        <p14:creationId xmlns:p14="http://schemas.microsoft.com/office/powerpoint/2010/main" val="167990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two words from: at, sat, sap, tap, mat, fat, cat, fit, sit</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142</a:t>
            </a:fld>
            <a:endParaRPr lang="en-AU"/>
          </a:p>
        </p:txBody>
      </p:sp>
    </p:spTree>
    <p:extLst>
      <p:ext uri="{BB962C8B-B14F-4D97-AF65-F5344CB8AC3E}">
        <p14:creationId xmlns:p14="http://schemas.microsoft.com/office/powerpoint/2010/main" val="3695515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I, as, is, my, the</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143</a:t>
            </a:fld>
            <a:endParaRPr lang="en-AU"/>
          </a:p>
        </p:txBody>
      </p:sp>
    </p:spTree>
    <p:extLst>
      <p:ext uri="{BB962C8B-B14F-4D97-AF65-F5344CB8AC3E}">
        <p14:creationId xmlns:p14="http://schemas.microsoft.com/office/powerpoint/2010/main" val="1749335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two words from: at, sat, sap, tap, mat, fat, cat, fit, sit</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178</a:t>
            </a:fld>
            <a:endParaRPr lang="en-AU"/>
          </a:p>
        </p:txBody>
      </p:sp>
    </p:spTree>
    <p:extLst>
      <p:ext uri="{BB962C8B-B14F-4D97-AF65-F5344CB8AC3E}">
        <p14:creationId xmlns:p14="http://schemas.microsoft.com/office/powerpoint/2010/main" val="4091261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I, as, is, my, the</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179</a:t>
            </a:fld>
            <a:endParaRPr lang="en-AU"/>
          </a:p>
        </p:txBody>
      </p:sp>
    </p:spTree>
    <p:extLst>
      <p:ext uri="{BB962C8B-B14F-4D97-AF65-F5344CB8AC3E}">
        <p14:creationId xmlns:p14="http://schemas.microsoft.com/office/powerpoint/2010/main" val="253880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I, as, is, my, the</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36</a:t>
            </a:fld>
            <a:endParaRPr lang="en-AU"/>
          </a:p>
        </p:txBody>
      </p:sp>
    </p:spTree>
    <p:extLst>
      <p:ext uri="{BB962C8B-B14F-4D97-AF65-F5344CB8AC3E}">
        <p14:creationId xmlns:p14="http://schemas.microsoft.com/office/powerpoint/2010/main" val="189583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two words from: at, sat, sap, tap, mat, fat, cat, fit, sit</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70</a:t>
            </a:fld>
            <a:endParaRPr lang="en-AU"/>
          </a:p>
        </p:txBody>
      </p:sp>
    </p:spTree>
    <p:extLst>
      <p:ext uri="{BB962C8B-B14F-4D97-AF65-F5344CB8AC3E}">
        <p14:creationId xmlns:p14="http://schemas.microsoft.com/office/powerpoint/2010/main" val="214799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I, as, is, my, the</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71</a:t>
            </a:fld>
            <a:endParaRPr lang="en-AU"/>
          </a:p>
        </p:txBody>
      </p:sp>
    </p:spTree>
    <p:extLst>
      <p:ext uri="{BB962C8B-B14F-4D97-AF65-F5344CB8AC3E}">
        <p14:creationId xmlns:p14="http://schemas.microsoft.com/office/powerpoint/2010/main" val="181992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89</a:t>
            </a:fld>
            <a:endParaRPr lang="en-AU"/>
          </a:p>
        </p:txBody>
      </p:sp>
    </p:spTree>
    <p:extLst>
      <p:ext uri="{BB962C8B-B14F-4D97-AF65-F5344CB8AC3E}">
        <p14:creationId xmlns:p14="http://schemas.microsoft.com/office/powerpoint/2010/main" val="3952627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91</a:t>
            </a:fld>
            <a:endParaRPr lang="en-AU"/>
          </a:p>
        </p:txBody>
      </p:sp>
    </p:spTree>
    <p:extLst>
      <p:ext uri="{BB962C8B-B14F-4D97-AF65-F5344CB8AC3E}">
        <p14:creationId xmlns:p14="http://schemas.microsoft.com/office/powerpoint/2010/main" val="419633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94</a:t>
            </a:fld>
            <a:endParaRPr lang="en-AU"/>
          </a:p>
        </p:txBody>
      </p:sp>
    </p:spTree>
    <p:extLst>
      <p:ext uri="{BB962C8B-B14F-4D97-AF65-F5344CB8AC3E}">
        <p14:creationId xmlns:p14="http://schemas.microsoft.com/office/powerpoint/2010/main" val="121692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two words from: at, sat, sap, tap, mat, fat, cat, fit, sit</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105</a:t>
            </a:fld>
            <a:endParaRPr lang="en-AU"/>
          </a:p>
        </p:txBody>
      </p:sp>
    </p:spTree>
    <p:extLst>
      <p:ext uri="{BB962C8B-B14F-4D97-AF65-F5344CB8AC3E}">
        <p14:creationId xmlns:p14="http://schemas.microsoft.com/office/powerpoint/2010/main" val="319052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I, as, is, my, the</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106</a:t>
            </a:fld>
            <a:endParaRPr lang="en-AU"/>
          </a:p>
        </p:txBody>
      </p:sp>
    </p:spTree>
    <p:extLst>
      <p:ext uri="{BB962C8B-B14F-4D97-AF65-F5344CB8AC3E}">
        <p14:creationId xmlns:p14="http://schemas.microsoft.com/office/powerpoint/2010/main" val="125042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F9165-BE8E-4E09-9F8E-4C74CDBCB7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67921C7-898C-499F-BD5C-9571D37D11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4F7CA54-75D2-4E28-A642-A34E90D71752}"/>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5" name="Footer Placeholder 4">
            <a:extLst>
              <a:ext uri="{FF2B5EF4-FFF2-40B4-BE49-F238E27FC236}">
                <a16:creationId xmlns:a16="http://schemas.microsoft.com/office/drawing/2014/main" id="{96BF6754-71B7-47F1-AC6C-662817D20FD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64F07C1-F53B-4129-982E-08DAD12FEFCE}"/>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261593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60F3-07BF-4605-A565-FDF9D895D90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FCAD857-3529-49A1-A4A1-E60667130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539627-BDE9-45E6-8443-17C7A52BF3E2}"/>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5" name="Footer Placeholder 4">
            <a:extLst>
              <a:ext uri="{FF2B5EF4-FFF2-40B4-BE49-F238E27FC236}">
                <a16:creationId xmlns:a16="http://schemas.microsoft.com/office/drawing/2014/main" id="{5C8C1AE0-935E-408C-B21C-AB73B5BD051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D0DFE8-B886-4049-A01D-37D7C1FDDFAB}"/>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352475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6013F-B38F-49EA-A9DC-1F9DF8CF73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5D7C8B2-6AF8-4FE1-83E9-5F4603666A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47AEE4-FFFE-4A1B-8AD7-C77BD4F7F8DB}"/>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5" name="Footer Placeholder 4">
            <a:extLst>
              <a:ext uri="{FF2B5EF4-FFF2-40B4-BE49-F238E27FC236}">
                <a16:creationId xmlns:a16="http://schemas.microsoft.com/office/drawing/2014/main" id="{CD97E6B5-FD14-487C-BCAD-9E873CCBE5D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33B514-1C39-4FF4-BFB2-7FD1DDC56970}"/>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187076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2298-F02F-4524-B786-6ABFC867956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11002E5-4D3B-49B1-8E9D-60C964E6E1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855C71-706C-48B3-92BC-7AE14F784527}"/>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5" name="Footer Placeholder 4">
            <a:extLst>
              <a:ext uri="{FF2B5EF4-FFF2-40B4-BE49-F238E27FC236}">
                <a16:creationId xmlns:a16="http://schemas.microsoft.com/office/drawing/2014/main" id="{E78923C4-0CCC-445C-A68A-C29C635DF0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1B91FA5-BFF6-462D-91FF-D5333EF4D6D2}"/>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139165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95D2-F894-48EE-B903-F1E29916E5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2156CCA-26F7-4BAF-87D1-9DE573861C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5636DA-8A77-4BF2-9D1B-EA53C3EDCEAA}"/>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5" name="Footer Placeholder 4">
            <a:extLst>
              <a:ext uri="{FF2B5EF4-FFF2-40B4-BE49-F238E27FC236}">
                <a16:creationId xmlns:a16="http://schemas.microsoft.com/office/drawing/2014/main" id="{968D9D89-BEA4-47D6-A80A-E0FFB8EB74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4C4EDA-912C-4BEC-9BD3-C20497151FA5}"/>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270620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A535-E28E-43AD-8058-1B000F8571F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EE695EE-90E5-4169-BB37-2870977246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94BFCCD-0217-49AE-99D4-AB606843DC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8D7D877-0279-4E9A-B2F4-2B68D84EA465}"/>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6" name="Footer Placeholder 5">
            <a:extLst>
              <a:ext uri="{FF2B5EF4-FFF2-40B4-BE49-F238E27FC236}">
                <a16:creationId xmlns:a16="http://schemas.microsoft.com/office/drawing/2014/main" id="{8D26C524-37F2-42E5-B87E-810ACBCBD3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CC30C99-91A9-4975-8BB5-D3E2750B5182}"/>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298266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3B79-8174-4CF4-A762-C03E0FF4015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BEC8D80-CABC-4C46-905C-20372A6C09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04D567-351B-4A53-A827-43010C815B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3A88936-8289-43C2-AFF6-C8E1A61E74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029E49-27BA-40FF-851B-7DA664A5B7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03EDDB5-12D1-4FCB-939D-D48B1AF09F21}"/>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8" name="Footer Placeholder 7">
            <a:extLst>
              <a:ext uri="{FF2B5EF4-FFF2-40B4-BE49-F238E27FC236}">
                <a16:creationId xmlns:a16="http://schemas.microsoft.com/office/drawing/2014/main" id="{FD73C009-26A9-4DEA-A64E-CCFECE17205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4677567-7130-47AB-B7DB-7DAD76BEDC0A}"/>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48071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635F-35C2-428C-81FB-DA3F38FD150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B4E57A0-5D49-4549-91B4-23672849E997}"/>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4" name="Footer Placeholder 3">
            <a:extLst>
              <a:ext uri="{FF2B5EF4-FFF2-40B4-BE49-F238E27FC236}">
                <a16:creationId xmlns:a16="http://schemas.microsoft.com/office/drawing/2014/main" id="{17D398E1-B7B0-444B-8294-AD1B5FEDEB1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8FE7FE3-49F5-4A10-8D12-16FB10E082F5}"/>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262349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6806B9-628E-44E7-BDE6-66A3CF21DC0C}"/>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3" name="Footer Placeholder 2">
            <a:extLst>
              <a:ext uri="{FF2B5EF4-FFF2-40B4-BE49-F238E27FC236}">
                <a16:creationId xmlns:a16="http://schemas.microsoft.com/office/drawing/2014/main" id="{F8FF4085-98F9-4EE8-979E-467FAC52EB1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89CD1E4-C467-4087-95A1-51E4C367F895}"/>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196985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B229-D5CD-44F5-A15C-5E7C6384E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D05B6D6-0EEB-4631-8EB5-1C145A7575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BD1486D-FF49-4A60-B10C-2C699BE6E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453E5-A5AB-4DA7-AE85-430678A115C3}"/>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6" name="Footer Placeholder 5">
            <a:extLst>
              <a:ext uri="{FF2B5EF4-FFF2-40B4-BE49-F238E27FC236}">
                <a16:creationId xmlns:a16="http://schemas.microsoft.com/office/drawing/2014/main" id="{98B7FD78-9BB3-4F22-BB56-64C15FAA5DE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209CEB5-63CD-4A63-9892-535B7F698C99}"/>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64810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47FC-8161-484F-B44D-E0D6D087E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EE78D0A-4C61-4601-BFD2-8A0D415F1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FA4E3D1-D84F-48D6-A0C0-97D28268E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2591E-D11E-4A04-A95E-8066112CDC25}"/>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6" name="Footer Placeholder 5">
            <a:extLst>
              <a:ext uri="{FF2B5EF4-FFF2-40B4-BE49-F238E27FC236}">
                <a16:creationId xmlns:a16="http://schemas.microsoft.com/office/drawing/2014/main" id="{A7423B58-3B9F-4CAF-9DB1-3C839FDC459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5C4D036-0E40-425D-9A27-AB53D265BDA6}"/>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226707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5FAB1-C2A0-4288-910F-07302AC34C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3B3AC0F-7EEC-444B-9768-A2B283D32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FB78B0-6CC2-4355-BB69-6EBD997421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22BC6-CB03-4F33-8D40-7B840978D64F}" type="datetimeFigureOut">
              <a:rPr lang="en-AU" smtClean="0"/>
              <a:t>13/02/2024</a:t>
            </a:fld>
            <a:endParaRPr lang="en-AU"/>
          </a:p>
        </p:txBody>
      </p:sp>
      <p:sp>
        <p:nvSpPr>
          <p:cNvPr id="5" name="Footer Placeholder 4">
            <a:extLst>
              <a:ext uri="{FF2B5EF4-FFF2-40B4-BE49-F238E27FC236}">
                <a16:creationId xmlns:a16="http://schemas.microsoft.com/office/drawing/2014/main" id="{39EDAB26-C484-4B02-811A-D065038A4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529F239-931D-4606-A1FA-89FBA89D0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95E71-BA63-4499-9DAE-AD956A4B1F24}" type="slidenum">
              <a:rPr lang="en-AU" smtClean="0"/>
              <a:t>‹#›</a:t>
            </a:fld>
            <a:endParaRPr lang="en-AU"/>
          </a:p>
        </p:txBody>
      </p:sp>
      <p:pic>
        <p:nvPicPr>
          <p:cNvPr id="7" name="Picture 6" descr="Logo&#10;&#10;Description automatically generated with low confidence">
            <a:extLst>
              <a:ext uri="{FF2B5EF4-FFF2-40B4-BE49-F238E27FC236}">
                <a16:creationId xmlns:a16="http://schemas.microsoft.com/office/drawing/2014/main" id="{BD1B4094-9D5F-431B-A11E-B79C092DED12}"/>
              </a:ext>
            </a:extLst>
          </p:cNvPr>
          <p:cNvPicPr>
            <a:picLocks noChangeAspect="1"/>
          </p:cNvPicPr>
          <p:nvPr userDrawn="1"/>
        </p:nvPicPr>
        <p:blipFill>
          <a:blip r:embed="rId13">
            <a:alphaModFix amt="5000"/>
            <a:extLst>
              <a:ext uri="{28A0092B-C50C-407E-A947-70E740481C1C}">
                <a14:useLocalDpi xmlns:a14="http://schemas.microsoft.com/office/drawing/2010/main" val="0"/>
              </a:ext>
            </a:extLst>
          </a:blip>
          <a:stretch>
            <a:fillRect/>
          </a:stretch>
        </p:blipFill>
        <p:spPr>
          <a:xfrm>
            <a:off x="10404909" y="4736182"/>
            <a:ext cx="1719713" cy="2121818"/>
          </a:xfrm>
          <a:prstGeom prst="rect">
            <a:avLst/>
          </a:prstGeom>
        </p:spPr>
      </p:pic>
    </p:spTree>
    <p:extLst>
      <p:ext uri="{BB962C8B-B14F-4D97-AF65-F5344CB8AC3E}">
        <p14:creationId xmlns:p14="http://schemas.microsoft.com/office/powerpoint/2010/main" val="2081142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10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1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14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1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7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Daily Review Week 2</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270117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p</a:t>
            </a:r>
          </a:p>
        </p:txBody>
      </p:sp>
    </p:spTree>
    <p:extLst>
      <p:ext uri="{BB962C8B-B14F-4D97-AF65-F5344CB8AC3E}">
        <p14:creationId xmlns:p14="http://schemas.microsoft.com/office/powerpoint/2010/main" val="15351867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48938"/>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5" y="549735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80594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1366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74191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77437"/>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9103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64715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235200"/>
            <a:ext cx="9144000" cy="2387600"/>
          </a:xfrm>
        </p:spPr>
        <p:txBody>
          <a:bodyPr>
            <a:noAutofit/>
          </a:bodyPr>
          <a:lstStyle/>
          <a:p>
            <a:r>
              <a:rPr lang="en-AU" sz="31000" dirty="0"/>
              <a:t>Is</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62280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81892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3999" y="2603434"/>
            <a:ext cx="9144000" cy="2387600"/>
          </a:xfrm>
        </p:spPr>
        <p:txBody>
          <a:bodyPr>
            <a:noAutofit/>
          </a:bodyPr>
          <a:lstStyle/>
          <a:p>
            <a:r>
              <a:rPr lang="en-AU" sz="31000" u="sng" dirty="0"/>
              <a:t>Th</a:t>
            </a:r>
            <a:r>
              <a:rPr lang="en-AU" sz="31000" dirty="0"/>
              <a:t>e</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9103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44248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words. </a:t>
            </a:r>
          </a:p>
          <a:p>
            <a:pPr algn="ctr"/>
            <a:r>
              <a:rPr lang="en-AU" sz="2800" dirty="0"/>
              <a:t>I will say the word. </a:t>
            </a:r>
          </a:p>
          <a:p>
            <a:pPr algn="ctr"/>
            <a:r>
              <a:rPr lang="en-AU" sz="2800" dirty="0"/>
              <a:t>You will write the sound lines and then say the sounds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1819661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376739" cy="3212648"/>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tricky words. </a:t>
            </a:r>
          </a:p>
          <a:p>
            <a:pPr algn="ctr"/>
            <a:r>
              <a:rPr lang="en-AU" sz="2800" dirty="0"/>
              <a:t>I will say the word. </a:t>
            </a:r>
          </a:p>
          <a:p>
            <a:pPr algn="ctr"/>
            <a:r>
              <a:rPr lang="en-AU" sz="2800" dirty="0"/>
              <a:t>You will write the sound lines and then say the letters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4286213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eworks outline">
            <a:extLst>
              <a:ext uri="{FF2B5EF4-FFF2-40B4-BE49-F238E27FC236}">
                <a16:creationId xmlns:a16="http://schemas.microsoft.com/office/drawing/2014/main" id="{4D7E354C-0237-69F6-FABB-23C850EA1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33" y="2086097"/>
            <a:ext cx="2685803" cy="2685803"/>
          </a:xfrm>
          <a:prstGeom prst="rect">
            <a:avLst/>
          </a:prstGeom>
        </p:spPr>
      </p:pic>
      <p:sp>
        <p:nvSpPr>
          <p:cNvPr id="4" name="Speech Bubble: Rectangle with Corners Rounded 3">
            <a:extLst>
              <a:ext uri="{FF2B5EF4-FFF2-40B4-BE49-F238E27FC236}">
                <a16:creationId xmlns:a16="http://schemas.microsoft.com/office/drawing/2014/main" id="{6735AAC9-47A9-31E4-E620-FD9BFC38FB4D}"/>
              </a:ext>
            </a:extLst>
          </p:cNvPr>
          <p:cNvSpPr/>
          <p:nvPr/>
        </p:nvSpPr>
        <p:spPr>
          <a:xfrm>
            <a:off x="5474525" y="1962396"/>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We did it! Great work in your daily review. Let’s have a movement break.  </a:t>
            </a:r>
          </a:p>
        </p:txBody>
      </p:sp>
    </p:spTree>
    <p:extLst>
      <p:ext uri="{BB962C8B-B14F-4D97-AF65-F5344CB8AC3E}">
        <p14:creationId xmlns:p14="http://schemas.microsoft.com/office/powerpoint/2010/main" val="10320105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Thursday</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2757866798"/>
      </p:ext>
    </p:extLst>
  </p:cSld>
  <p:clrMapOvr>
    <a:masterClrMapping/>
  </p:clrMapOvr>
  <mc:AlternateContent xmlns:mc="http://schemas.openxmlformats.org/markup-compatibility/2006" xmlns:p14="http://schemas.microsoft.com/office/powerpoint/2010/main">
    <mc:Choice Requires="p14">
      <p:transition spd="slow" p14:dur="2000" advTm="3486"/>
    </mc:Choice>
    <mc:Fallback xmlns="">
      <p:transition spd="slow" advTm="3486"/>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486893" y="2449285"/>
            <a:ext cx="3218213" cy="1959429"/>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sounds quickly.</a:t>
            </a:r>
          </a:p>
        </p:txBody>
      </p:sp>
      <p:pic>
        <p:nvPicPr>
          <p:cNvPr id="4" name="Graphic 3" descr="User outline">
            <a:extLst>
              <a:ext uri="{FF2B5EF4-FFF2-40B4-BE49-F238E27FC236}">
                <a16:creationId xmlns:a16="http://schemas.microsoft.com/office/drawing/2014/main" id="{8C52174C-849D-114F-E836-68C3FD2E05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6" name="Graphic 5" descr="Users outline">
            <a:extLst>
              <a:ext uri="{FF2B5EF4-FFF2-40B4-BE49-F238E27FC236}">
                <a16:creationId xmlns:a16="http://schemas.microsoft.com/office/drawing/2014/main" id="{A3831FA3-48F3-57BB-3C23-15799975F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1192174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281276"/>
            <a:ext cx="9144000" cy="2387600"/>
          </a:xfrm>
        </p:spPr>
        <p:txBody>
          <a:bodyPr>
            <a:noAutofit/>
          </a:bodyPr>
          <a:lstStyle/>
          <a:p>
            <a:r>
              <a:rPr lang="en-AU" sz="31000" dirty="0"/>
              <a:t>f</a:t>
            </a:r>
          </a:p>
        </p:txBody>
      </p:sp>
    </p:spTree>
    <p:extLst>
      <p:ext uri="{BB962C8B-B14F-4D97-AF65-F5344CB8AC3E}">
        <p14:creationId xmlns:p14="http://schemas.microsoft.com/office/powerpoint/2010/main" val="18249628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281276"/>
            <a:ext cx="9144000" cy="2387600"/>
          </a:xfrm>
        </p:spPr>
        <p:txBody>
          <a:bodyPr>
            <a:noAutofit/>
          </a:bodyPr>
          <a:lstStyle/>
          <a:p>
            <a:r>
              <a:rPr lang="en-AU" sz="31000" dirty="0"/>
              <a:t>f</a:t>
            </a:r>
          </a:p>
        </p:txBody>
      </p:sp>
    </p:spTree>
    <p:extLst>
      <p:ext uri="{BB962C8B-B14F-4D97-AF65-F5344CB8AC3E}">
        <p14:creationId xmlns:p14="http://schemas.microsoft.com/office/powerpoint/2010/main" val="12329057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m</a:t>
            </a:r>
          </a:p>
        </p:txBody>
      </p:sp>
    </p:spTree>
    <p:extLst>
      <p:ext uri="{BB962C8B-B14F-4D97-AF65-F5344CB8AC3E}">
        <p14:creationId xmlns:p14="http://schemas.microsoft.com/office/powerpoint/2010/main" val="18131413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err="1"/>
              <a:t>i</a:t>
            </a:r>
            <a:endParaRPr lang="en-AU" sz="31000" dirty="0"/>
          </a:p>
        </p:txBody>
      </p:sp>
    </p:spTree>
    <p:extLst>
      <p:ext uri="{BB962C8B-B14F-4D97-AF65-F5344CB8AC3E}">
        <p14:creationId xmlns:p14="http://schemas.microsoft.com/office/powerpoint/2010/main" val="30208120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10937" y="2832389"/>
            <a:ext cx="9144000" cy="2387600"/>
          </a:xfrm>
        </p:spPr>
        <p:txBody>
          <a:bodyPr>
            <a:noAutofit/>
          </a:bodyPr>
          <a:lstStyle/>
          <a:p>
            <a:r>
              <a:rPr lang="en-AU" sz="31000" dirty="0"/>
              <a:t>c</a:t>
            </a:r>
          </a:p>
        </p:txBody>
      </p:sp>
    </p:spTree>
    <p:extLst>
      <p:ext uri="{BB962C8B-B14F-4D97-AF65-F5344CB8AC3E}">
        <p14:creationId xmlns:p14="http://schemas.microsoft.com/office/powerpoint/2010/main" val="25059823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p</a:t>
            </a:r>
          </a:p>
        </p:txBody>
      </p:sp>
    </p:spTree>
    <p:extLst>
      <p:ext uri="{BB962C8B-B14F-4D97-AF65-F5344CB8AC3E}">
        <p14:creationId xmlns:p14="http://schemas.microsoft.com/office/powerpoint/2010/main" val="32147225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38275" y="2659380"/>
            <a:ext cx="9144000" cy="2387600"/>
          </a:xfrm>
        </p:spPr>
        <p:txBody>
          <a:bodyPr>
            <a:noAutofit/>
          </a:bodyPr>
          <a:lstStyle/>
          <a:p>
            <a:r>
              <a:rPr lang="en-AU" sz="31000" dirty="0"/>
              <a:t>s</a:t>
            </a:r>
          </a:p>
        </p:txBody>
      </p:sp>
    </p:spTree>
    <p:extLst>
      <p:ext uri="{BB962C8B-B14F-4D97-AF65-F5344CB8AC3E}">
        <p14:creationId xmlns:p14="http://schemas.microsoft.com/office/powerpoint/2010/main" val="10048816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27563" y="3164898"/>
            <a:ext cx="9144000" cy="2387600"/>
          </a:xfrm>
        </p:spPr>
        <p:txBody>
          <a:bodyPr>
            <a:noAutofit/>
          </a:bodyPr>
          <a:lstStyle/>
          <a:p>
            <a:r>
              <a:rPr lang="en-AU" sz="31000" dirty="0"/>
              <a:t>t</a:t>
            </a:r>
          </a:p>
        </p:txBody>
      </p:sp>
    </p:spTree>
    <p:extLst>
      <p:ext uri="{BB962C8B-B14F-4D97-AF65-F5344CB8AC3E}">
        <p14:creationId xmlns:p14="http://schemas.microsoft.com/office/powerpoint/2010/main" val="40099701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a:t>a</a:t>
            </a:r>
          </a:p>
        </p:txBody>
      </p:sp>
    </p:spTree>
    <p:extLst>
      <p:ext uri="{BB962C8B-B14F-4D97-AF65-F5344CB8AC3E}">
        <p14:creationId xmlns:p14="http://schemas.microsoft.com/office/powerpoint/2010/main" val="12466913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8" y="1959428"/>
            <a:ext cx="3515096" cy="2398816"/>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words. </a:t>
            </a:r>
          </a:p>
          <a:p>
            <a:pPr algn="ctr"/>
            <a:r>
              <a:rPr lang="en-AU" sz="2800" dirty="0"/>
              <a:t>Say the sounds then read the word.</a:t>
            </a:r>
          </a:p>
        </p:txBody>
      </p:sp>
      <p:pic>
        <p:nvPicPr>
          <p:cNvPr id="3" name="Graphic 2" descr="User outline">
            <a:extLst>
              <a:ext uri="{FF2B5EF4-FFF2-40B4-BE49-F238E27FC236}">
                <a16:creationId xmlns:a16="http://schemas.microsoft.com/office/drawing/2014/main" id="{C76BA04E-A54D-80A0-6857-6BE3D6162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86A11BF8-4E19-5370-0165-70CCCB81A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7048095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54877"/>
            <a:ext cx="9144000" cy="2387600"/>
          </a:xfrm>
        </p:spPr>
        <p:txBody>
          <a:bodyPr>
            <a:noAutofit/>
          </a:bodyPr>
          <a:lstStyle/>
          <a:p>
            <a:r>
              <a:rPr lang="en-AU" sz="31000" dirty="0"/>
              <a:t>cat</a:t>
            </a:r>
          </a:p>
        </p:txBody>
      </p:sp>
      <p:sp>
        <p:nvSpPr>
          <p:cNvPr id="10" name="Arrow: Right 9">
            <a:extLst>
              <a:ext uri="{FF2B5EF4-FFF2-40B4-BE49-F238E27FC236}">
                <a16:creationId xmlns:a16="http://schemas.microsoft.com/office/drawing/2014/main" id="{627CCBBD-C58F-4DBD-84A8-ACF2C02DE759}"/>
              </a:ext>
            </a:extLst>
          </p:cNvPr>
          <p:cNvSpPr/>
          <p:nvPr/>
        </p:nvSpPr>
        <p:spPr>
          <a:xfrm>
            <a:off x="3161211" y="4773358"/>
            <a:ext cx="6279163"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22437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8" y="1959428"/>
            <a:ext cx="3515096" cy="2398816"/>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words. </a:t>
            </a:r>
          </a:p>
          <a:p>
            <a:pPr algn="ctr"/>
            <a:r>
              <a:rPr lang="en-AU" sz="2800" dirty="0"/>
              <a:t>Say the sounds then read the word.</a:t>
            </a:r>
          </a:p>
        </p:txBody>
      </p:sp>
      <p:pic>
        <p:nvPicPr>
          <p:cNvPr id="3" name="Graphic 2" descr="User outline">
            <a:extLst>
              <a:ext uri="{FF2B5EF4-FFF2-40B4-BE49-F238E27FC236}">
                <a16:creationId xmlns:a16="http://schemas.microsoft.com/office/drawing/2014/main" id="{C76BA04E-A54D-80A0-6857-6BE3D6162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86A11BF8-4E19-5370-0165-70CCCB81A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4174816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04754"/>
            <a:ext cx="9144000" cy="2387600"/>
          </a:xfrm>
        </p:spPr>
        <p:txBody>
          <a:bodyPr>
            <a:noAutofit/>
          </a:bodyPr>
          <a:lstStyle/>
          <a:p>
            <a:r>
              <a:rPr lang="en-AU" sz="31000" dirty="0"/>
              <a:t>am</a:t>
            </a:r>
          </a:p>
        </p:txBody>
      </p:sp>
      <p:sp>
        <p:nvSpPr>
          <p:cNvPr id="10" name="Arrow: Right 9">
            <a:extLst>
              <a:ext uri="{FF2B5EF4-FFF2-40B4-BE49-F238E27FC236}">
                <a16:creationId xmlns:a16="http://schemas.microsoft.com/office/drawing/2014/main" id="{627CCBBD-C58F-4DBD-84A8-ACF2C02DE759}"/>
              </a:ext>
            </a:extLst>
          </p:cNvPr>
          <p:cNvSpPr/>
          <p:nvPr/>
        </p:nvSpPr>
        <p:spPr>
          <a:xfrm>
            <a:off x="3314700" y="4827192"/>
            <a:ext cx="5986464"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24524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88375"/>
            <a:ext cx="9144000" cy="2387600"/>
          </a:xfrm>
        </p:spPr>
        <p:txBody>
          <a:bodyPr>
            <a:noAutofit/>
          </a:bodyPr>
          <a:lstStyle/>
          <a:p>
            <a:r>
              <a:rPr lang="en-AU" sz="31000" dirty="0"/>
              <a:t>fit</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6659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93585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22368"/>
            <a:ext cx="9144000" cy="2387600"/>
          </a:xfrm>
        </p:spPr>
        <p:txBody>
          <a:bodyPr>
            <a:noAutofit/>
          </a:bodyPr>
          <a:lstStyle/>
          <a:p>
            <a:r>
              <a:rPr lang="en-AU" sz="31000" dirty="0"/>
              <a:t>sip</a:t>
            </a:r>
          </a:p>
        </p:txBody>
      </p:sp>
      <p:sp>
        <p:nvSpPr>
          <p:cNvPr id="10" name="Arrow: Right 9">
            <a:extLst>
              <a:ext uri="{FF2B5EF4-FFF2-40B4-BE49-F238E27FC236}">
                <a16:creationId xmlns:a16="http://schemas.microsoft.com/office/drawing/2014/main" id="{627CCBBD-C58F-4DBD-84A8-ACF2C02DE759}"/>
              </a:ext>
            </a:extLst>
          </p:cNvPr>
          <p:cNvSpPr/>
          <p:nvPr/>
        </p:nvSpPr>
        <p:spPr>
          <a:xfrm>
            <a:off x="3686175" y="4885381"/>
            <a:ext cx="471487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44889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38004"/>
            <a:ext cx="9144000" cy="2387600"/>
          </a:xfrm>
        </p:spPr>
        <p:txBody>
          <a:bodyPr>
            <a:noAutofit/>
          </a:bodyPr>
          <a:lstStyle/>
          <a:p>
            <a:r>
              <a:rPr lang="en-AU" sz="31000" dirty="0"/>
              <a:t>fat</a:t>
            </a:r>
          </a:p>
        </p:txBody>
      </p:sp>
      <p:sp>
        <p:nvSpPr>
          <p:cNvPr id="10" name="Arrow: Right 9">
            <a:extLst>
              <a:ext uri="{FF2B5EF4-FFF2-40B4-BE49-F238E27FC236}">
                <a16:creationId xmlns:a16="http://schemas.microsoft.com/office/drawing/2014/main" id="{627CCBBD-C58F-4DBD-84A8-ACF2C02DE759}"/>
              </a:ext>
            </a:extLst>
          </p:cNvPr>
          <p:cNvSpPr/>
          <p:nvPr/>
        </p:nvSpPr>
        <p:spPr>
          <a:xfrm>
            <a:off x="3805263" y="4951882"/>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7826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3314"/>
            <a:ext cx="9144000" cy="2387600"/>
          </a:xfrm>
        </p:spPr>
        <p:txBody>
          <a:bodyPr>
            <a:noAutofit/>
          </a:bodyPr>
          <a:lstStyle/>
          <a:p>
            <a:r>
              <a:rPr lang="en-AU" sz="31000" dirty="0"/>
              <a:t>Tim</a:t>
            </a:r>
          </a:p>
        </p:txBody>
      </p:sp>
      <p:sp>
        <p:nvSpPr>
          <p:cNvPr id="10" name="Arrow: Right 9">
            <a:extLst>
              <a:ext uri="{FF2B5EF4-FFF2-40B4-BE49-F238E27FC236}">
                <a16:creationId xmlns:a16="http://schemas.microsoft.com/office/drawing/2014/main" id="{627CCBBD-C58F-4DBD-84A8-ACF2C02DE759}"/>
              </a:ext>
            </a:extLst>
          </p:cNvPr>
          <p:cNvSpPr/>
          <p:nvPr/>
        </p:nvSpPr>
        <p:spPr>
          <a:xfrm>
            <a:off x="3596641" y="4769004"/>
            <a:ext cx="5470848"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72014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21874"/>
            <a:ext cx="9144000" cy="2387600"/>
          </a:xfrm>
        </p:spPr>
        <p:txBody>
          <a:bodyPr>
            <a:noAutofit/>
          </a:bodyPr>
          <a:lstStyle/>
          <a:p>
            <a:r>
              <a:rPr lang="en-US" sz="31000" dirty="0"/>
              <a:t>P</a:t>
            </a:r>
            <a:r>
              <a:rPr lang="en-AU" sz="31000" dirty="0"/>
              <a:t>am</a:t>
            </a:r>
          </a:p>
        </p:txBody>
      </p:sp>
      <p:sp>
        <p:nvSpPr>
          <p:cNvPr id="10" name="Arrow: Right 9">
            <a:extLst>
              <a:ext uri="{FF2B5EF4-FFF2-40B4-BE49-F238E27FC236}">
                <a16:creationId xmlns:a16="http://schemas.microsoft.com/office/drawing/2014/main" id="{627CCBBD-C58F-4DBD-84A8-ACF2C02DE759}"/>
              </a:ext>
            </a:extLst>
          </p:cNvPr>
          <p:cNvSpPr/>
          <p:nvPr/>
        </p:nvSpPr>
        <p:spPr>
          <a:xfrm>
            <a:off x="1985963" y="4909474"/>
            <a:ext cx="8415337"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50233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71502"/>
            <a:ext cx="9144000" cy="2387600"/>
          </a:xfrm>
        </p:spPr>
        <p:txBody>
          <a:bodyPr>
            <a:noAutofit/>
          </a:bodyPr>
          <a:lstStyle/>
          <a:p>
            <a:r>
              <a:rPr lang="en-US" sz="31000" dirty="0"/>
              <a:t>t</a:t>
            </a:r>
            <a:r>
              <a:rPr lang="en-AU" sz="31000" dirty="0" err="1"/>
              <a:t>ip</a:t>
            </a:r>
            <a:endParaRPr lang="en-AU" sz="31000" dirty="0"/>
          </a:p>
        </p:txBody>
      </p:sp>
      <p:sp>
        <p:nvSpPr>
          <p:cNvPr id="10" name="Arrow: Right 9">
            <a:extLst>
              <a:ext uri="{FF2B5EF4-FFF2-40B4-BE49-F238E27FC236}">
                <a16:creationId xmlns:a16="http://schemas.microsoft.com/office/drawing/2014/main" id="{627CCBBD-C58F-4DBD-84A8-ACF2C02DE759}"/>
              </a:ext>
            </a:extLst>
          </p:cNvPr>
          <p:cNvSpPr/>
          <p:nvPr/>
        </p:nvSpPr>
        <p:spPr>
          <a:xfrm>
            <a:off x="3647767" y="5176327"/>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0443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00288"/>
            <a:ext cx="9748838" cy="2625811"/>
          </a:xfrm>
        </p:spPr>
        <p:txBody>
          <a:bodyPr>
            <a:noAutofit/>
          </a:bodyPr>
          <a:lstStyle/>
          <a:p>
            <a:r>
              <a:rPr lang="en-AU" sz="31000" dirty="0"/>
              <a:t>cap</a:t>
            </a:r>
          </a:p>
        </p:txBody>
      </p:sp>
      <p:sp>
        <p:nvSpPr>
          <p:cNvPr id="10" name="Arrow: Right 9">
            <a:extLst>
              <a:ext uri="{FF2B5EF4-FFF2-40B4-BE49-F238E27FC236}">
                <a16:creationId xmlns:a16="http://schemas.microsoft.com/office/drawing/2014/main" id="{627CCBBD-C58F-4DBD-84A8-ACF2C02DE759}"/>
              </a:ext>
            </a:extLst>
          </p:cNvPr>
          <p:cNvSpPr/>
          <p:nvPr/>
        </p:nvSpPr>
        <p:spPr>
          <a:xfrm>
            <a:off x="2914649" y="5100638"/>
            <a:ext cx="6815409" cy="7286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40157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3999" y="2613314"/>
            <a:ext cx="9144000" cy="2387600"/>
          </a:xfrm>
        </p:spPr>
        <p:txBody>
          <a:bodyPr>
            <a:noAutofit/>
          </a:bodyPr>
          <a:lstStyle/>
          <a:p>
            <a:r>
              <a:rPr lang="en-US" sz="31000" dirty="0"/>
              <a:t>p</a:t>
            </a:r>
            <a:r>
              <a:rPr lang="en-AU" sz="31000" dirty="0"/>
              <a:t>it</a:t>
            </a:r>
          </a:p>
        </p:txBody>
      </p:sp>
      <p:sp>
        <p:nvSpPr>
          <p:cNvPr id="10" name="Arrow: Right 9">
            <a:extLst>
              <a:ext uri="{FF2B5EF4-FFF2-40B4-BE49-F238E27FC236}">
                <a16:creationId xmlns:a16="http://schemas.microsoft.com/office/drawing/2014/main" id="{627CCBBD-C58F-4DBD-84A8-ACF2C02DE759}"/>
              </a:ext>
            </a:extLst>
          </p:cNvPr>
          <p:cNvSpPr/>
          <p:nvPr/>
        </p:nvSpPr>
        <p:spPr>
          <a:xfrm>
            <a:off x="3309257" y="4852130"/>
            <a:ext cx="58168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8754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49186" y="2648840"/>
            <a:ext cx="9144000" cy="2387600"/>
          </a:xfrm>
        </p:spPr>
        <p:txBody>
          <a:bodyPr>
            <a:noAutofit/>
          </a:bodyPr>
          <a:lstStyle/>
          <a:p>
            <a:r>
              <a:rPr lang="en-AU" sz="31000" dirty="0"/>
              <a:t>sat</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677563"/>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5833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3314"/>
            <a:ext cx="9144000" cy="2387600"/>
          </a:xfrm>
        </p:spPr>
        <p:txBody>
          <a:bodyPr>
            <a:noAutofit/>
          </a:bodyPr>
          <a:lstStyle/>
          <a:p>
            <a:r>
              <a:rPr lang="en-AU" sz="31000" dirty="0"/>
              <a:t>Tim</a:t>
            </a:r>
          </a:p>
        </p:txBody>
      </p:sp>
      <p:sp>
        <p:nvSpPr>
          <p:cNvPr id="10" name="Arrow: Right 9">
            <a:extLst>
              <a:ext uri="{FF2B5EF4-FFF2-40B4-BE49-F238E27FC236}">
                <a16:creationId xmlns:a16="http://schemas.microsoft.com/office/drawing/2014/main" id="{627CCBBD-C58F-4DBD-84A8-ACF2C02DE759}"/>
              </a:ext>
            </a:extLst>
          </p:cNvPr>
          <p:cNvSpPr/>
          <p:nvPr/>
        </p:nvSpPr>
        <p:spPr>
          <a:xfrm>
            <a:off x="3596641" y="4769004"/>
            <a:ext cx="5470848"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7015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7" y="1959427"/>
            <a:ext cx="4168239" cy="277882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a word. </a:t>
            </a:r>
          </a:p>
          <a:p>
            <a:pPr algn="ctr"/>
            <a:r>
              <a:rPr lang="en-AU" sz="2800" dirty="0"/>
              <a:t>Say the sounds then read the word. </a:t>
            </a:r>
          </a:p>
          <a:p>
            <a:pPr algn="ctr"/>
            <a:r>
              <a:rPr lang="en-AU" sz="2800" dirty="0"/>
              <a:t>Then I will ask you what it means. </a:t>
            </a:r>
          </a:p>
        </p:txBody>
      </p:sp>
      <p:pic>
        <p:nvPicPr>
          <p:cNvPr id="3" name="Graphic 2" descr="User outline">
            <a:extLst>
              <a:ext uri="{FF2B5EF4-FFF2-40B4-BE49-F238E27FC236}">
                <a16:creationId xmlns:a16="http://schemas.microsoft.com/office/drawing/2014/main" id="{ACE86A3E-8477-F043-5510-253D03822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CCD41AAD-3900-E0E5-652B-09074E47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18094798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565"/>
            <a:ext cx="9144000" cy="2387600"/>
          </a:xfrm>
        </p:spPr>
        <p:txBody>
          <a:bodyPr>
            <a:noAutofit/>
          </a:bodyPr>
          <a:lstStyle/>
          <a:p>
            <a:r>
              <a:rPr lang="en-US" sz="31000" dirty="0"/>
              <a:t>m</a:t>
            </a:r>
            <a:r>
              <a:rPr lang="en-AU" sz="31000" dirty="0"/>
              <a:t>at</a:t>
            </a:r>
          </a:p>
        </p:txBody>
      </p:sp>
      <p:sp>
        <p:nvSpPr>
          <p:cNvPr id="10" name="Arrow: Right 9">
            <a:extLst>
              <a:ext uri="{FF2B5EF4-FFF2-40B4-BE49-F238E27FC236}">
                <a16:creationId xmlns:a16="http://schemas.microsoft.com/office/drawing/2014/main" id="{627CCBBD-C58F-4DBD-84A8-ACF2C02DE759}"/>
              </a:ext>
            </a:extLst>
          </p:cNvPr>
          <p:cNvSpPr/>
          <p:nvPr/>
        </p:nvSpPr>
        <p:spPr>
          <a:xfrm>
            <a:off x="2471738" y="5034165"/>
            <a:ext cx="740092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411158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0633" y="2491571"/>
            <a:ext cx="5900140" cy="1357032"/>
          </a:xfrm>
          <a:custGeom>
            <a:avLst/>
            <a:gdLst/>
            <a:ahLst/>
            <a:cxnLst/>
            <a:rect l="l" t="t" r="r" b="b"/>
            <a:pathLst>
              <a:path w="8850210" h="2035548">
                <a:moveTo>
                  <a:pt x="0" y="0"/>
                </a:moveTo>
                <a:lnTo>
                  <a:pt x="8850210" y="0"/>
                </a:lnTo>
                <a:lnTo>
                  <a:pt x="8850210" y="2035548"/>
                </a:lnTo>
                <a:lnTo>
                  <a:pt x="0" y="2035548"/>
                </a:lnTo>
                <a:lnTo>
                  <a:pt x="0" y="0"/>
                </a:lnTo>
                <a:close/>
              </a:path>
            </a:pathLst>
          </a:custGeom>
          <a:blipFill>
            <a:blip r:embed="rId2"/>
            <a:stretch>
              <a:fillRect/>
            </a:stretch>
          </a:blipFill>
        </p:spPr>
        <p:txBody>
          <a:bodyPr/>
          <a:lstStyle/>
          <a:p>
            <a:endParaRPr lang="en-AU" sz="1200"/>
          </a:p>
        </p:txBody>
      </p:sp>
      <p:sp>
        <p:nvSpPr>
          <p:cNvPr id="3" name="Freeform 3"/>
          <p:cNvSpPr/>
          <p:nvPr/>
        </p:nvSpPr>
        <p:spPr>
          <a:xfrm>
            <a:off x="7015819" y="685800"/>
            <a:ext cx="3854196" cy="5486400"/>
          </a:xfrm>
          <a:custGeom>
            <a:avLst/>
            <a:gdLst/>
            <a:ahLst/>
            <a:cxnLst/>
            <a:rect l="l" t="t" r="r" b="b"/>
            <a:pathLst>
              <a:path w="5781294" h="8229600">
                <a:moveTo>
                  <a:pt x="0" y="0"/>
                </a:moveTo>
                <a:lnTo>
                  <a:pt x="5781294" y="0"/>
                </a:lnTo>
                <a:lnTo>
                  <a:pt x="5781294" y="8229600"/>
                </a:lnTo>
                <a:lnTo>
                  <a:pt x="0" y="8229600"/>
                </a:lnTo>
                <a:lnTo>
                  <a:pt x="0" y="0"/>
                </a:lnTo>
                <a:close/>
              </a:path>
            </a:pathLst>
          </a:custGeom>
          <a:blipFill>
            <a:blip r:embed="rId3"/>
            <a:stretch>
              <a:fillRect/>
            </a:stretch>
          </a:blipFill>
        </p:spPr>
        <p:txBody>
          <a:bodyPr/>
          <a:lstStyle/>
          <a:p>
            <a:endParaRPr lang="en-AU" sz="120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5349515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00350"/>
            <a:ext cx="9144000" cy="2387600"/>
          </a:xfrm>
        </p:spPr>
        <p:txBody>
          <a:bodyPr>
            <a:noAutofit/>
          </a:bodyPr>
          <a:lstStyle/>
          <a:p>
            <a:r>
              <a:rPr lang="en-AU" sz="31000" u="sng" dirty="0"/>
              <a:t>th</a:t>
            </a:r>
            <a:r>
              <a:rPr lang="en-AU" sz="31000" dirty="0"/>
              <a:t>e</a:t>
            </a:r>
          </a:p>
        </p:txBody>
      </p:sp>
      <p:sp>
        <p:nvSpPr>
          <p:cNvPr id="10" name="Arrow: Right 9">
            <a:extLst>
              <a:ext uri="{FF2B5EF4-FFF2-40B4-BE49-F238E27FC236}">
                <a16:creationId xmlns:a16="http://schemas.microsoft.com/office/drawing/2014/main" id="{627CCBBD-C58F-4DBD-84A8-ACF2C02DE759}"/>
              </a:ext>
            </a:extLst>
          </p:cNvPr>
          <p:cNvSpPr/>
          <p:nvPr/>
        </p:nvSpPr>
        <p:spPr>
          <a:xfrm>
            <a:off x="4012685" y="562798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7903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0032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8792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15607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54630"/>
            <a:ext cx="9144000" cy="2387600"/>
          </a:xfrm>
        </p:spPr>
        <p:txBody>
          <a:bodyPr>
            <a:noAutofit/>
          </a:bodyPr>
          <a:lstStyle/>
          <a:p>
            <a:r>
              <a:rPr lang="en-AU" sz="31000" dirty="0"/>
              <a:t>is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31786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4612"/>
            <a:ext cx="9144000" cy="2387600"/>
          </a:xfrm>
        </p:spPr>
        <p:txBody>
          <a:bodyPr>
            <a:noAutofit/>
          </a:bodyPr>
          <a:lstStyle/>
          <a:p>
            <a:r>
              <a:rPr lang="en-AU" sz="31000" dirty="0"/>
              <a:t>I</a:t>
            </a:r>
          </a:p>
        </p:txBody>
      </p:sp>
      <p:sp>
        <p:nvSpPr>
          <p:cNvPr id="10" name="Arrow: Right 9">
            <a:extLst>
              <a:ext uri="{FF2B5EF4-FFF2-40B4-BE49-F238E27FC236}">
                <a16:creationId xmlns:a16="http://schemas.microsoft.com/office/drawing/2014/main" id="{627CCBBD-C58F-4DBD-84A8-ACF2C02DE759}"/>
              </a:ext>
            </a:extLst>
          </p:cNvPr>
          <p:cNvSpPr/>
          <p:nvPr/>
        </p:nvSpPr>
        <p:spPr>
          <a:xfrm>
            <a:off x="3935669" y="450215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97042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1366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88246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235200"/>
            <a:ext cx="9144000" cy="2387600"/>
          </a:xfrm>
        </p:spPr>
        <p:txBody>
          <a:bodyPr>
            <a:noAutofit/>
          </a:bodyPr>
          <a:lstStyle/>
          <a:p>
            <a:r>
              <a:rPr lang="en-AU" sz="31000" dirty="0"/>
              <a:t>Is</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62280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78138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00288"/>
            <a:ext cx="9748838" cy="2625811"/>
          </a:xfrm>
        </p:spPr>
        <p:txBody>
          <a:bodyPr>
            <a:noAutofit/>
          </a:bodyPr>
          <a:lstStyle/>
          <a:p>
            <a:r>
              <a:rPr lang="en-AU" sz="31000" dirty="0"/>
              <a:t>map</a:t>
            </a:r>
          </a:p>
        </p:txBody>
      </p:sp>
      <p:sp>
        <p:nvSpPr>
          <p:cNvPr id="10" name="Arrow: Right 9">
            <a:extLst>
              <a:ext uri="{FF2B5EF4-FFF2-40B4-BE49-F238E27FC236}">
                <a16:creationId xmlns:a16="http://schemas.microsoft.com/office/drawing/2014/main" id="{627CCBBD-C58F-4DBD-84A8-ACF2C02DE759}"/>
              </a:ext>
            </a:extLst>
          </p:cNvPr>
          <p:cNvSpPr/>
          <p:nvPr/>
        </p:nvSpPr>
        <p:spPr>
          <a:xfrm>
            <a:off x="2461941" y="5100638"/>
            <a:ext cx="7268118" cy="69836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03877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48938"/>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5" y="549735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6099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3999" y="2603434"/>
            <a:ext cx="9144000" cy="2387600"/>
          </a:xfrm>
        </p:spPr>
        <p:txBody>
          <a:bodyPr>
            <a:noAutofit/>
          </a:bodyPr>
          <a:lstStyle/>
          <a:p>
            <a:r>
              <a:rPr lang="en-AU" sz="31000" u="sng" dirty="0"/>
              <a:t>Th</a:t>
            </a:r>
            <a:r>
              <a:rPr lang="en-AU" sz="31000" dirty="0"/>
              <a:t>e</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9103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41760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words. </a:t>
            </a:r>
          </a:p>
          <a:p>
            <a:pPr algn="ctr"/>
            <a:r>
              <a:rPr lang="en-AU" sz="2800" dirty="0"/>
              <a:t>I will say the word. </a:t>
            </a:r>
          </a:p>
          <a:p>
            <a:pPr algn="ctr"/>
            <a:r>
              <a:rPr lang="en-AU" sz="2800" dirty="0"/>
              <a:t>You will write the sound lines and then say the sounds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18537688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376739" cy="3212648"/>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tricky words. </a:t>
            </a:r>
          </a:p>
          <a:p>
            <a:pPr algn="ctr"/>
            <a:r>
              <a:rPr lang="en-AU" sz="2800" dirty="0"/>
              <a:t>I will say the word. </a:t>
            </a:r>
          </a:p>
          <a:p>
            <a:pPr algn="ctr"/>
            <a:r>
              <a:rPr lang="en-AU" sz="2800" dirty="0"/>
              <a:t>You will write the sound lines and then say the letters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718421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eworks outline">
            <a:extLst>
              <a:ext uri="{FF2B5EF4-FFF2-40B4-BE49-F238E27FC236}">
                <a16:creationId xmlns:a16="http://schemas.microsoft.com/office/drawing/2014/main" id="{4D7E354C-0237-69F6-FABB-23C850EA1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33" y="2086097"/>
            <a:ext cx="2685803" cy="2685803"/>
          </a:xfrm>
          <a:prstGeom prst="rect">
            <a:avLst/>
          </a:prstGeom>
        </p:spPr>
      </p:pic>
      <p:sp>
        <p:nvSpPr>
          <p:cNvPr id="4" name="Speech Bubble: Rectangle with Corners Rounded 3">
            <a:extLst>
              <a:ext uri="{FF2B5EF4-FFF2-40B4-BE49-F238E27FC236}">
                <a16:creationId xmlns:a16="http://schemas.microsoft.com/office/drawing/2014/main" id="{6735AAC9-47A9-31E4-E620-FD9BFC38FB4D}"/>
              </a:ext>
            </a:extLst>
          </p:cNvPr>
          <p:cNvSpPr/>
          <p:nvPr/>
        </p:nvSpPr>
        <p:spPr>
          <a:xfrm>
            <a:off x="5474525" y="1962396"/>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We did it! Great work in your daily review. Let’s have a movement break.  </a:t>
            </a:r>
          </a:p>
        </p:txBody>
      </p:sp>
    </p:spTree>
    <p:extLst>
      <p:ext uri="{BB962C8B-B14F-4D97-AF65-F5344CB8AC3E}">
        <p14:creationId xmlns:p14="http://schemas.microsoft.com/office/powerpoint/2010/main" val="19284659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Friday</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1653859419"/>
      </p:ext>
    </p:extLst>
  </p:cSld>
  <p:clrMapOvr>
    <a:masterClrMapping/>
  </p:clrMapOvr>
  <mc:AlternateContent xmlns:mc="http://schemas.openxmlformats.org/markup-compatibility/2006" xmlns:p14="http://schemas.microsoft.com/office/powerpoint/2010/main">
    <mc:Choice Requires="p14">
      <p:transition spd="slow" p14:dur="2000" advTm="3486"/>
    </mc:Choice>
    <mc:Fallback xmlns="">
      <p:transition spd="slow" advTm="3486"/>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486893" y="2449285"/>
            <a:ext cx="3218213" cy="1959429"/>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sounds quickly.</a:t>
            </a:r>
          </a:p>
        </p:txBody>
      </p:sp>
      <p:pic>
        <p:nvPicPr>
          <p:cNvPr id="4" name="Graphic 3" descr="User outline">
            <a:extLst>
              <a:ext uri="{FF2B5EF4-FFF2-40B4-BE49-F238E27FC236}">
                <a16:creationId xmlns:a16="http://schemas.microsoft.com/office/drawing/2014/main" id="{8C52174C-849D-114F-E836-68C3FD2E05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6" name="Graphic 5" descr="Users outline">
            <a:extLst>
              <a:ext uri="{FF2B5EF4-FFF2-40B4-BE49-F238E27FC236}">
                <a16:creationId xmlns:a16="http://schemas.microsoft.com/office/drawing/2014/main" id="{A3831FA3-48F3-57BB-3C23-15799975F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336325301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281276"/>
            <a:ext cx="9144000" cy="2387600"/>
          </a:xfrm>
        </p:spPr>
        <p:txBody>
          <a:bodyPr>
            <a:noAutofit/>
          </a:bodyPr>
          <a:lstStyle/>
          <a:p>
            <a:r>
              <a:rPr lang="en-AU" sz="31000" dirty="0"/>
              <a:t>f</a:t>
            </a:r>
          </a:p>
        </p:txBody>
      </p:sp>
    </p:spTree>
    <p:extLst>
      <p:ext uri="{BB962C8B-B14F-4D97-AF65-F5344CB8AC3E}">
        <p14:creationId xmlns:p14="http://schemas.microsoft.com/office/powerpoint/2010/main" val="27237154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a:t>a</a:t>
            </a:r>
          </a:p>
        </p:txBody>
      </p:sp>
    </p:spTree>
    <p:extLst>
      <p:ext uri="{BB962C8B-B14F-4D97-AF65-F5344CB8AC3E}">
        <p14:creationId xmlns:p14="http://schemas.microsoft.com/office/powerpoint/2010/main" val="76841555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10937" y="2832389"/>
            <a:ext cx="9144000" cy="2387600"/>
          </a:xfrm>
        </p:spPr>
        <p:txBody>
          <a:bodyPr>
            <a:noAutofit/>
          </a:bodyPr>
          <a:lstStyle/>
          <a:p>
            <a:r>
              <a:rPr lang="en-AU" sz="31000" dirty="0"/>
              <a:t>c</a:t>
            </a:r>
          </a:p>
        </p:txBody>
      </p:sp>
    </p:spTree>
    <p:extLst>
      <p:ext uri="{BB962C8B-B14F-4D97-AF65-F5344CB8AC3E}">
        <p14:creationId xmlns:p14="http://schemas.microsoft.com/office/powerpoint/2010/main" val="219211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79568"/>
            <a:ext cx="9144000" cy="2387600"/>
          </a:xfrm>
        </p:spPr>
        <p:txBody>
          <a:bodyPr>
            <a:noAutofit/>
          </a:bodyPr>
          <a:lstStyle/>
          <a:p>
            <a:r>
              <a:rPr lang="en-AU" sz="31000" dirty="0"/>
              <a:t>it</a:t>
            </a:r>
          </a:p>
        </p:txBody>
      </p:sp>
      <p:sp>
        <p:nvSpPr>
          <p:cNvPr id="10" name="Arrow: Right 9">
            <a:extLst>
              <a:ext uri="{FF2B5EF4-FFF2-40B4-BE49-F238E27FC236}">
                <a16:creationId xmlns:a16="http://schemas.microsoft.com/office/drawing/2014/main" id="{627CCBBD-C58F-4DBD-84A8-ACF2C02DE759}"/>
              </a:ext>
            </a:extLst>
          </p:cNvPr>
          <p:cNvSpPr/>
          <p:nvPr/>
        </p:nvSpPr>
        <p:spPr>
          <a:xfrm>
            <a:off x="3737614" y="4808291"/>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38846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27563" y="3164898"/>
            <a:ext cx="9144000" cy="2387600"/>
          </a:xfrm>
        </p:spPr>
        <p:txBody>
          <a:bodyPr>
            <a:noAutofit/>
          </a:bodyPr>
          <a:lstStyle/>
          <a:p>
            <a:r>
              <a:rPr lang="en-AU" sz="31000" dirty="0"/>
              <a:t>t</a:t>
            </a:r>
          </a:p>
        </p:txBody>
      </p:sp>
    </p:spTree>
    <p:extLst>
      <p:ext uri="{BB962C8B-B14F-4D97-AF65-F5344CB8AC3E}">
        <p14:creationId xmlns:p14="http://schemas.microsoft.com/office/powerpoint/2010/main" val="7298229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38275" y="2659380"/>
            <a:ext cx="9144000" cy="2387600"/>
          </a:xfrm>
        </p:spPr>
        <p:txBody>
          <a:bodyPr>
            <a:noAutofit/>
          </a:bodyPr>
          <a:lstStyle/>
          <a:p>
            <a:r>
              <a:rPr lang="en-AU" sz="31000" dirty="0"/>
              <a:t>s</a:t>
            </a:r>
          </a:p>
        </p:txBody>
      </p:sp>
    </p:spTree>
    <p:extLst>
      <p:ext uri="{BB962C8B-B14F-4D97-AF65-F5344CB8AC3E}">
        <p14:creationId xmlns:p14="http://schemas.microsoft.com/office/powerpoint/2010/main" val="267355932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p</a:t>
            </a:r>
          </a:p>
        </p:txBody>
      </p:sp>
    </p:spTree>
    <p:extLst>
      <p:ext uri="{BB962C8B-B14F-4D97-AF65-F5344CB8AC3E}">
        <p14:creationId xmlns:p14="http://schemas.microsoft.com/office/powerpoint/2010/main" val="427412793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err="1"/>
              <a:t>i</a:t>
            </a:r>
            <a:endParaRPr lang="en-AU" sz="31000" dirty="0"/>
          </a:p>
        </p:txBody>
      </p:sp>
    </p:spTree>
    <p:extLst>
      <p:ext uri="{BB962C8B-B14F-4D97-AF65-F5344CB8AC3E}">
        <p14:creationId xmlns:p14="http://schemas.microsoft.com/office/powerpoint/2010/main" val="12499404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m</a:t>
            </a:r>
          </a:p>
        </p:txBody>
      </p:sp>
    </p:spTree>
    <p:extLst>
      <p:ext uri="{BB962C8B-B14F-4D97-AF65-F5344CB8AC3E}">
        <p14:creationId xmlns:p14="http://schemas.microsoft.com/office/powerpoint/2010/main" val="392402452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8" y="1959428"/>
            <a:ext cx="3515096" cy="2398816"/>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words. </a:t>
            </a:r>
          </a:p>
          <a:p>
            <a:pPr algn="ctr"/>
            <a:r>
              <a:rPr lang="en-AU" sz="2800" dirty="0"/>
              <a:t>Say the sounds then read the word.</a:t>
            </a:r>
          </a:p>
        </p:txBody>
      </p:sp>
      <p:pic>
        <p:nvPicPr>
          <p:cNvPr id="3" name="Graphic 2" descr="User outline">
            <a:extLst>
              <a:ext uri="{FF2B5EF4-FFF2-40B4-BE49-F238E27FC236}">
                <a16:creationId xmlns:a16="http://schemas.microsoft.com/office/drawing/2014/main" id="{C76BA04E-A54D-80A0-6857-6BE3D6162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86A11BF8-4E19-5370-0165-70CCCB81A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5580765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565"/>
            <a:ext cx="9144000" cy="2387600"/>
          </a:xfrm>
        </p:spPr>
        <p:txBody>
          <a:bodyPr>
            <a:noAutofit/>
          </a:bodyPr>
          <a:lstStyle/>
          <a:p>
            <a:r>
              <a:rPr lang="en-US" sz="31000" dirty="0"/>
              <a:t>c</a:t>
            </a:r>
            <a:r>
              <a:rPr lang="en-AU" sz="31000" dirty="0"/>
              <a:t>at</a:t>
            </a:r>
          </a:p>
        </p:txBody>
      </p:sp>
      <p:sp>
        <p:nvSpPr>
          <p:cNvPr id="10" name="Arrow: Right 9">
            <a:extLst>
              <a:ext uri="{FF2B5EF4-FFF2-40B4-BE49-F238E27FC236}">
                <a16:creationId xmlns:a16="http://schemas.microsoft.com/office/drawing/2014/main" id="{627CCBBD-C58F-4DBD-84A8-ACF2C02DE759}"/>
              </a:ext>
            </a:extLst>
          </p:cNvPr>
          <p:cNvSpPr/>
          <p:nvPr/>
        </p:nvSpPr>
        <p:spPr>
          <a:xfrm>
            <a:off x="3371851" y="4675288"/>
            <a:ext cx="602932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2544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49186" y="2648840"/>
            <a:ext cx="9144000" cy="2387600"/>
          </a:xfrm>
        </p:spPr>
        <p:txBody>
          <a:bodyPr>
            <a:noAutofit/>
          </a:bodyPr>
          <a:lstStyle/>
          <a:p>
            <a:r>
              <a:rPr lang="en-US" sz="31000" dirty="0"/>
              <a:t>a</a:t>
            </a:r>
            <a:r>
              <a:rPr lang="en-AU" sz="31000" dirty="0"/>
              <a:t>m</a:t>
            </a:r>
          </a:p>
        </p:txBody>
      </p:sp>
      <p:sp>
        <p:nvSpPr>
          <p:cNvPr id="10" name="Arrow: Right 9">
            <a:extLst>
              <a:ext uri="{FF2B5EF4-FFF2-40B4-BE49-F238E27FC236}">
                <a16:creationId xmlns:a16="http://schemas.microsoft.com/office/drawing/2014/main" id="{627CCBBD-C58F-4DBD-84A8-ACF2C02DE759}"/>
              </a:ext>
            </a:extLst>
          </p:cNvPr>
          <p:cNvSpPr/>
          <p:nvPr/>
        </p:nvSpPr>
        <p:spPr>
          <a:xfrm>
            <a:off x="3414713" y="4677563"/>
            <a:ext cx="562927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413474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565"/>
            <a:ext cx="9144000" cy="2387600"/>
          </a:xfrm>
        </p:spPr>
        <p:txBody>
          <a:bodyPr>
            <a:noAutofit/>
          </a:bodyPr>
          <a:lstStyle/>
          <a:p>
            <a:r>
              <a:rPr lang="en-US" sz="31000" dirty="0"/>
              <a:t>f</a:t>
            </a:r>
            <a:r>
              <a:rPr lang="en-AU" sz="31000" dirty="0"/>
              <a:t>it</a:t>
            </a:r>
          </a:p>
        </p:txBody>
      </p:sp>
      <p:sp>
        <p:nvSpPr>
          <p:cNvPr id="10" name="Arrow: Right 9">
            <a:extLst>
              <a:ext uri="{FF2B5EF4-FFF2-40B4-BE49-F238E27FC236}">
                <a16:creationId xmlns:a16="http://schemas.microsoft.com/office/drawing/2014/main" id="{627CCBBD-C58F-4DBD-84A8-ACF2C02DE759}"/>
              </a:ext>
            </a:extLst>
          </p:cNvPr>
          <p:cNvSpPr/>
          <p:nvPr/>
        </p:nvSpPr>
        <p:spPr>
          <a:xfrm>
            <a:off x="4031303" y="4675288"/>
            <a:ext cx="4129394"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86169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38499"/>
            <a:ext cx="9144000" cy="2387600"/>
          </a:xfrm>
        </p:spPr>
        <p:txBody>
          <a:bodyPr>
            <a:noAutofit/>
          </a:bodyPr>
          <a:lstStyle/>
          <a:p>
            <a:r>
              <a:rPr lang="en-AU" sz="31000" dirty="0"/>
              <a:t>sip</a:t>
            </a:r>
          </a:p>
        </p:txBody>
      </p:sp>
      <p:sp>
        <p:nvSpPr>
          <p:cNvPr id="10" name="Arrow: Right 9">
            <a:extLst>
              <a:ext uri="{FF2B5EF4-FFF2-40B4-BE49-F238E27FC236}">
                <a16:creationId xmlns:a16="http://schemas.microsoft.com/office/drawing/2014/main" id="{627CCBBD-C58F-4DBD-84A8-ACF2C02DE759}"/>
              </a:ext>
            </a:extLst>
          </p:cNvPr>
          <p:cNvSpPr/>
          <p:nvPr/>
        </p:nvSpPr>
        <p:spPr>
          <a:xfrm>
            <a:off x="3538537" y="5052675"/>
            <a:ext cx="5114926"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40254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71502"/>
            <a:ext cx="9144000" cy="2387600"/>
          </a:xfrm>
        </p:spPr>
        <p:txBody>
          <a:bodyPr>
            <a:noAutofit/>
          </a:bodyPr>
          <a:lstStyle/>
          <a:p>
            <a:r>
              <a:rPr lang="en-AU" sz="31000" dirty="0"/>
              <a:t>sit</a:t>
            </a:r>
          </a:p>
        </p:txBody>
      </p:sp>
      <p:sp>
        <p:nvSpPr>
          <p:cNvPr id="10" name="Arrow: Right 9">
            <a:extLst>
              <a:ext uri="{FF2B5EF4-FFF2-40B4-BE49-F238E27FC236}">
                <a16:creationId xmlns:a16="http://schemas.microsoft.com/office/drawing/2014/main" id="{627CCBBD-C58F-4DBD-84A8-ACF2C02DE759}"/>
              </a:ext>
            </a:extLst>
          </p:cNvPr>
          <p:cNvSpPr/>
          <p:nvPr/>
        </p:nvSpPr>
        <p:spPr>
          <a:xfrm>
            <a:off x="3971518" y="483550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05908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79568"/>
            <a:ext cx="9144000" cy="2387600"/>
          </a:xfrm>
        </p:spPr>
        <p:txBody>
          <a:bodyPr>
            <a:noAutofit/>
          </a:bodyPr>
          <a:lstStyle/>
          <a:p>
            <a:r>
              <a:rPr lang="en-US" sz="31000" dirty="0"/>
              <a:t>f</a:t>
            </a:r>
            <a:r>
              <a:rPr lang="en-AU" sz="31000" dirty="0"/>
              <a:t>at</a:t>
            </a:r>
          </a:p>
        </p:txBody>
      </p:sp>
      <p:sp>
        <p:nvSpPr>
          <p:cNvPr id="10" name="Arrow: Right 9">
            <a:extLst>
              <a:ext uri="{FF2B5EF4-FFF2-40B4-BE49-F238E27FC236}">
                <a16:creationId xmlns:a16="http://schemas.microsoft.com/office/drawing/2014/main" id="{627CCBBD-C58F-4DBD-84A8-ACF2C02DE759}"/>
              </a:ext>
            </a:extLst>
          </p:cNvPr>
          <p:cNvSpPr/>
          <p:nvPr/>
        </p:nvSpPr>
        <p:spPr>
          <a:xfrm>
            <a:off x="3729038" y="4808291"/>
            <a:ext cx="5086350"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60340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3314"/>
            <a:ext cx="9144000" cy="2387600"/>
          </a:xfrm>
        </p:spPr>
        <p:txBody>
          <a:bodyPr>
            <a:noAutofit/>
          </a:bodyPr>
          <a:lstStyle/>
          <a:p>
            <a:r>
              <a:rPr lang="en-AU" sz="31000" dirty="0"/>
              <a:t>Tim</a:t>
            </a:r>
          </a:p>
        </p:txBody>
      </p:sp>
      <p:sp>
        <p:nvSpPr>
          <p:cNvPr id="10" name="Arrow: Right 9">
            <a:extLst>
              <a:ext uri="{FF2B5EF4-FFF2-40B4-BE49-F238E27FC236}">
                <a16:creationId xmlns:a16="http://schemas.microsoft.com/office/drawing/2014/main" id="{627CCBBD-C58F-4DBD-84A8-ACF2C02DE759}"/>
              </a:ext>
            </a:extLst>
          </p:cNvPr>
          <p:cNvSpPr/>
          <p:nvPr/>
        </p:nvSpPr>
        <p:spPr>
          <a:xfrm>
            <a:off x="3596641" y="4769004"/>
            <a:ext cx="5470848"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59122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80216"/>
            <a:ext cx="9144000" cy="2387600"/>
          </a:xfrm>
        </p:spPr>
        <p:txBody>
          <a:bodyPr>
            <a:noAutofit/>
          </a:bodyPr>
          <a:lstStyle/>
          <a:p>
            <a:r>
              <a:rPr lang="en-AU" sz="31000" dirty="0"/>
              <a:t>Pam</a:t>
            </a:r>
          </a:p>
        </p:txBody>
      </p:sp>
      <p:sp>
        <p:nvSpPr>
          <p:cNvPr id="10" name="Arrow: Right 9">
            <a:extLst>
              <a:ext uri="{FF2B5EF4-FFF2-40B4-BE49-F238E27FC236}">
                <a16:creationId xmlns:a16="http://schemas.microsoft.com/office/drawing/2014/main" id="{627CCBBD-C58F-4DBD-84A8-ACF2C02DE759}"/>
              </a:ext>
            </a:extLst>
          </p:cNvPr>
          <p:cNvSpPr/>
          <p:nvPr/>
        </p:nvSpPr>
        <p:spPr>
          <a:xfrm>
            <a:off x="2203270" y="4608939"/>
            <a:ext cx="7925324"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2025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00288"/>
            <a:ext cx="9748838" cy="2625811"/>
          </a:xfrm>
        </p:spPr>
        <p:txBody>
          <a:bodyPr>
            <a:noAutofit/>
          </a:bodyPr>
          <a:lstStyle/>
          <a:p>
            <a:r>
              <a:rPr lang="en-AU" sz="31000" dirty="0"/>
              <a:t>tip</a:t>
            </a:r>
          </a:p>
        </p:txBody>
      </p:sp>
      <p:sp>
        <p:nvSpPr>
          <p:cNvPr id="10" name="Arrow: Right 9">
            <a:extLst>
              <a:ext uri="{FF2B5EF4-FFF2-40B4-BE49-F238E27FC236}">
                <a16:creationId xmlns:a16="http://schemas.microsoft.com/office/drawing/2014/main" id="{627CCBBD-C58F-4DBD-84A8-ACF2C02DE759}"/>
              </a:ext>
            </a:extLst>
          </p:cNvPr>
          <p:cNvSpPr/>
          <p:nvPr/>
        </p:nvSpPr>
        <p:spPr>
          <a:xfrm>
            <a:off x="4271963" y="5100638"/>
            <a:ext cx="4471987" cy="69836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93793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21874"/>
            <a:ext cx="9144000" cy="2387600"/>
          </a:xfrm>
        </p:spPr>
        <p:txBody>
          <a:bodyPr>
            <a:noAutofit/>
          </a:bodyPr>
          <a:lstStyle/>
          <a:p>
            <a:r>
              <a:rPr lang="en-US" sz="31000" dirty="0"/>
              <a:t>c</a:t>
            </a:r>
            <a:r>
              <a:rPr lang="en-AU" sz="31000" dirty="0"/>
              <a:t>ap</a:t>
            </a:r>
          </a:p>
        </p:txBody>
      </p:sp>
      <p:sp>
        <p:nvSpPr>
          <p:cNvPr id="10" name="Arrow: Right 9">
            <a:extLst>
              <a:ext uri="{FF2B5EF4-FFF2-40B4-BE49-F238E27FC236}">
                <a16:creationId xmlns:a16="http://schemas.microsoft.com/office/drawing/2014/main" id="{627CCBBD-C58F-4DBD-84A8-ACF2C02DE759}"/>
              </a:ext>
            </a:extLst>
          </p:cNvPr>
          <p:cNvSpPr/>
          <p:nvPr/>
        </p:nvSpPr>
        <p:spPr>
          <a:xfrm>
            <a:off x="2786063" y="4909474"/>
            <a:ext cx="652249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03941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191491" y="2713066"/>
            <a:ext cx="9144000" cy="2387600"/>
          </a:xfrm>
        </p:spPr>
        <p:txBody>
          <a:bodyPr>
            <a:noAutofit/>
          </a:bodyPr>
          <a:lstStyle/>
          <a:p>
            <a:r>
              <a:rPr lang="en-AU" sz="31000" dirty="0"/>
              <a:t>pit</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01161"/>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83621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71502"/>
            <a:ext cx="9144000" cy="2387600"/>
          </a:xfrm>
        </p:spPr>
        <p:txBody>
          <a:bodyPr>
            <a:noAutofit/>
          </a:bodyPr>
          <a:lstStyle/>
          <a:p>
            <a:r>
              <a:rPr lang="en-AU" sz="31000" dirty="0"/>
              <a:t>sat</a:t>
            </a:r>
          </a:p>
        </p:txBody>
      </p:sp>
      <p:sp>
        <p:nvSpPr>
          <p:cNvPr id="10" name="Arrow: Right 9">
            <a:extLst>
              <a:ext uri="{FF2B5EF4-FFF2-40B4-BE49-F238E27FC236}">
                <a16:creationId xmlns:a16="http://schemas.microsoft.com/office/drawing/2014/main" id="{627CCBBD-C58F-4DBD-84A8-ACF2C02DE759}"/>
              </a:ext>
            </a:extLst>
          </p:cNvPr>
          <p:cNvSpPr/>
          <p:nvPr/>
        </p:nvSpPr>
        <p:spPr>
          <a:xfrm>
            <a:off x="3397940" y="4700225"/>
            <a:ext cx="5396120"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6896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7" y="1959427"/>
            <a:ext cx="4168239" cy="277882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a word. </a:t>
            </a:r>
          </a:p>
          <a:p>
            <a:pPr algn="ctr"/>
            <a:r>
              <a:rPr lang="en-AU" sz="2800" dirty="0"/>
              <a:t>Say the sounds then read the word. </a:t>
            </a:r>
          </a:p>
          <a:p>
            <a:pPr algn="ctr"/>
            <a:r>
              <a:rPr lang="en-AU" sz="2800" dirty="0"/>
              <a:t>Then I will ask you what it means. </a:t>
            </a:r>
          </a:p>
        </p:txBody>
      </p:sp>
      <p:pic>
        <p:nvPicPr>
          <p:cNvPr id="3" name="Graphic 2" descr="User outline">
            <a:extLst>
              <a:ext uri="{FF2B5EF4-FFF2-40B4-BE49-F238E27FC236}">
                <a16:creationId xmlns:a16="http://schemas.microsoft.com/office/drawing/2014/main" id="{ACE86A3E-8477-F043-5510-253D03822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CCD41AAD-3900-E0E5-652B-09074E47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92529778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00288"/>
            <a:ext cx="9748838" cy="2625811"/>
          </a:xfrm>
        </p:spPr>
        <p:txBody>
          <a:bodyPr>
            <a:noAutofit/>
          </a:bodyPr>
          <a:lstStyle/>
          <a:p>
            <a:r>
              <a:rPr lang="en-US" sz="31000" dirty="0"/>
              <a:t>tip</a:t>
            </a:r>
            <a:endParaRPr lang="en-AU" sz="31000" dirty="0"/>
          </a:p>
        </p:txBody>
      </p:sp>
      <p:sp>
        <p:nvSpPr>
          <p:cNvPr id="10" name="Arrow: Right 9">
            <a:extLst>
              <a:ext uri="{FF2B5EF4-FFF2-40B4-BE49-F238E27FC236}">
                <a16:creationId xmlns:a16="http://schemas.microsoft.com/office/drawing/2014/main" id="{627CCBBD-C58F-4DBD-84A8-ACF2C02DE759}"/>
              </a:ext>
            </a:extLst>
          </p:cNvPr>
          <p:cNvSpPr/>
          <p:nvPr/>
        </p:nvSpPr>
        <p:spPr>
          <a:xfrm>
            <a:off x="3719513" y="4676068"/>
            <a:ext cx="5357812" cy="7286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76066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67572" y="2517578"/>
            <a:ext cx="3810413" cy="2391034"/>
          </a:xfrm>
          <a:custGeom>
            <a:avLst/>
            <a:gdLst/>
            <a:ahLst/>
            <a:cxnLst/>
            <a:rect l="l" t="t" r="r" b="b"/>
            <a:pathLst>
              <a:path w="5715619" h="3586551">
                <a:moveTo>
                  <a:pt x="0" y="0"/>
                </a:moveTo>
                <a:lnTo>
                  <a:pt x="5715619" y="0"/>
                </a:lnTo>
                <a:lnTo>
                  <a:pt x="5715619" y="3586551"/>
                </a:lnTo>
                <a:lnTo>
                  <a:pt x="0" y="3586551"/>
                </a:lnTo>
                <a:lnTo>
                  <a:pt x="0" y="0"/>
                </a:lnTo>
                <a:close/>
              </a:path>
            </a:pathLst>
          </a:custGeom>
          <a:blipFill>
            <a:blip r:embed="rId2"/>
            <a:stretch>
              <a:fillRect/>
            </a:stretch>
          </a:blipFill>
        </p:spPr>
        <p:txBody>
          <a:bodyPr/>
          <a:lstStyle/>
          <a:p>
            <a:endParaRPr lang="en-AU" sz="1200"/>
          </a:p>
        </p:txBody>
      </p:sp>
      <p:sp>
        <p:nvSpPr>
          <p:cNvPr id="3" name="Freeform 3"/>
          <p:cNvSpPr/>
          <p:nvPr/>
        </p:nvSpPr>
        <p:spPr>
          <a:xfrm>
            <a:off x="7623966" y="1026719"/>
            <a:ext cx="3721961" cy="4007495"/>
          </a:xfrm>
          <a:custGeom>
            <a:avLst/>
            <a:gdLst/>
            <a:ahLst/>
            <a:cxnLst/>
            <a:rect l="l" t="t" r="r" b="b"/>
            <a:pathLst>
              <a:path w="5582941" h="6011242">
                <a:moveTo>
                  <a:pt x="0" y="0"/>
                </a:moveTo>
                <a:lnTo>
                  <a:pt x="5582941" y="0"/>
                </a:lnTo>
                <a:lnTo>
                  <a:pt x="5582941" y="6011242"/>
                </a:lnTo>
                <a:lnTo>
                  <a:pt x="0" y="60112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1200"/>
          </a:p>
        </p:txBody>
      </p:sp>
      <p:sp>
        <p:nvSpPr>
          <p:cNvPr id="4" name="Freeform 4"/>
          <p:cNvSpPr/>
          <p:nvPr/>
        </p:nvSpPr>
        <p:spPr>
          <a:xfrm rot="1509184">
            <a:off x="9849028" y="3175074"/>
            <a:ext cx="1784829" cy="2375812"/>
          </a:xfrm>
          <a:custGeom>
            <a:avLst/>
            <a:gdLst/>
            <a:ahLst/>
            <a:cxnLst/>
            <a:rect l="l" t="t" r="r" b="b"/>
            <a:pathLst>
              <a:path w="2677243" h="3563718">
                <a:moveTo>
                  <a:pt x="0" y="0"/>
                </a:moveTo>
                <a:lnTo>
                  <a:pt x="2677243" y="0"/>
                </a:lnTo>
                <a:lnTo>
                  <a:pt x="2677243" y="3563718"/>
                </a:lnTo>
                <a:lnTo>
                  <a:pt x="0" y="3563718"/>
                </a:lnTo>
                <a:lnTo>
                  <a:pt x="0" y="0"/>
                </a:lnTo>
                <a:close/>
              </a:path>
            </a:pathLst>
          </a:custGeom>
          <a:blipFill>
            <a:blip r:embed="rId5"/>
            <a:stretch>
              <a:fillRect/>
            </a:stretch>
          </a:blipFill>
        </p:spPr>
        <p:txBody>
          <a:bodyPr/>
          <a:lstStyle/>
          <a:p>
            <a:endParaRPr lang="en-AU" sz="1200"/>
          </a:p>
        </p:txBody>
      </p:sp>
      <p:sp>
        <p:nvSpPr>
          <p:cNvPr id="5" name="Freeform 5"/>
          <p:cNvSpPr/>
          <p:nvPr/>
        </p:nvSpPr>
        <p:spPr>
          <a:xfrm>
            <a:off x="7213142" y="3478788"/>
            <a:ext cx="2271805" cy="2075861"/>
          </a:xfrm>
          <a:custGeom>
            <a:avLst/>
            <a:gdLst/>
            <a:ahLst/>
            <a:cxnLst/>
            <a:rect l="l" t="t" r="r" b="b"/>
            <a:pathLst>
              <a:path w="3407707" h="3113792">
                <a:moveTo>
                  <a:pt x="0" y="0"/>
                </a:moveTo>
                <a:lnTo>
                  <a:pt x="3407706" y="0"/>
                </a:lnTo>
                <a:lnTo>
                  <a:pt x="3407706" y="3113792"/>
                </a:lnTo>
                <a:lnTo>
                  <a:pt x="0" y="3113792"/>
                </a:lnTo>
                <a:lnTo>
                  <a:pt x="0" y="0"/>
                </a:lnTo>
                <a:close/>
              </a:path>
            </a:pathLst>
          </a:custGeom>
          <a:blipFill>
            <a:blip r:embed="rId6"/>
            <a:stretch>
              <a:fillRect/>
            </a:stretch>
          </a:blipFill>
        </p:spPr>
        <p:txBody>
          <a:bodyPr/>
          <a:lstStyle/>
          <a:p>
            <a:endParaRPr lang="en-AU" sz="1200"/>
          </a:p>
        </p:txBody>
      </p:sp>
      <p:sp>
        <p:nvSpPr>
          <p:cNvPr id="6" name="Freeform 6"/>
          <p:cNvSpPr/>
          <p:nvPr/>
        </p:nvSpPr>
        <p:spPr>
          <a:xfrm rot="-3113742">
            <a:off x="8439520" y="3490150"/>
            <a:ext cx="2489987" cy="2270038"/>
          </a:xfrm>
          <a:custGeom>
            <a:avLst/>
            <a:gdLst/>
            <a:ahLst/>
            <a:cxnLst/>
            <a:rect l="l" t="t" r="r" b="b"/>
            <a:pathLst>
              <a:path w="3734980" h="3405057">
                <a:moveTo>
                  <a:pt x="0" y="0"/>
                </a:moveTo>
                <a:lnTo>
                  <a:pt x="3734981" y="0"/>
                </a:lnTo>
                <a:lnTo>
                  <a:pt x="3734981" y="3405057"/>
                </a:lnTo>
                <a:lnTo>
                  <a:pt x="0" y="3405057"/>
                </a:lnTo>
                <a:lnTo>
                  <a:pt x="0" y="0"/>
                </a:lnTo>
                <a:close/>
              </a:path>
            </a:pathLst>
          </a:custGeom>
          <a:blipFill>
            <a:blip r:embed="rId7"/>
            <a:stretch>
              <a:fillRect/>
            </a:stretch>
          </a:blipFill>
        </p:spPr>
        <p:txBody>
          <a:bodyPr/>
          <a:lstStyle/>
          <a:p>
            <a:endParaRPr lang="en-AU" sz="1200"/>
          </a:p>
        </p:txBody>
      </p:sp>
      <p:sp>
        <p:nvSpPr>
          <p:cNvPr id="7" name="Freeform 7"/>
          <p:cNvSpPr/>
          <p:nvPr/>
        </p:nvSpPr>
        <p:spPr>
          <a:xfrm>
            <a:off x="759334" y="3643195"/>
            <a:ext cx="1779521" cy="3009760"/>
          </a:xfrm>
          <a:custGeom>
            <a:avLst/>
            <a:gdLst/>
            <a:ahLst/>
            <a:cxnLst/>
            <a:rect l="l" t="t" r="r" b="b"/>
            <a:pathLst>
              <a:path w="2669281" h="4514640">
                <a:moveTo>
                  <a:pt x="0" y="0"/>
                </a:moveTo>
                <a:lnTo>
                  <a:pt x="2669281" y="0"/>
                </a:lnTo>
                <a:lnTo>
                  <a:pt x="2669281" y="4514640"/>
                </a:lnTo>
                <a:lnTo>
                  <a:pt x="0" y="4514640"/>
                </a:lnTo>
                <a:lnTo>
                  <a:pt x="0" y="0"/>
                </a:lnTo>
                <a:close/>
              </a:path>
            </a:pathLst>
          </a:custGeom>
          <a:blipFill>
            <a:blip r:embed="rId8"/>
            <a:stretch>
              <a:fillRect/>
            </a:stretch>
          </a:blipFill>
        </p:spPr>
        <p:txBody>
          <a:bodyPr/>
          <a:lstStyle/>
          <a:p>
            <a:endParaRPr lang="en-AU" sz="1200"/>
          </a:p>
        </p:txBody>
      </p:sp>
      <p:sp>
        <p:nvSpPr>
          <p:cNvPr id="8" name="Freeform 8"/>
          <p:cNvSpPr/>
          <p:nvPr/>
        </p:nvSpPr>
        <p:spPr>
          <a:xfrm>
            <a:off x="685800" y="125094"/>
            <a:ext cx="4032269" cy="3346784"/>
          </a:xfrm>
          <a:custGeom>
            <a:avLst/>
            <a:gdLst/>
            <a:ahLst/>
            <a:cxnLst/>
            <a:rect l="l" t="t" r="r" b="b"/>
            <a:pathLst>
              <a:path w="6048404" h="5020176">
                <a:moveTo>
                  <a:pt x="0" y="0"/>
                </a:moveTo>
                <a:lnTo>
                  <a:pt x="6048404" y="0"/>
                </a:lnTo>
                <a:lnTo>
                  <a:pt x="6048404" y="5020176"/>
                </a:lnTo>
                <a:lnTo>
                  <a:pt x="0" y="50201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sz="1200"/>
          </a:p>
        </p:txBody>
      </p:sp>
      <p:sp>
        <p:nvSpPr>
          <p:cNvPr id="9" name="Freeform 9"/>
          <p:cNvSpPr/>
          <p:nvPr/>
        </p:nvSpPr>
        <p:spPr>
          <a:xfrm rot="-10800000">
            <a:off x="4718069" y="3708400"/>
            <a:ext cx="301752" cy="2743200"/>
          </a:xfrm>
          <a:custGeom>
            <a:avLst/>
            <a:gdLst/>
            <a:ahLst/>
            <a:cxnLst/>
            <a:rect l="l" t="t" r="r" b="b"/>
            <a:pathLst>
              <a:path w="452628" h="4114800">
                <a:moveTo>
                  <a:pt x="0" y="0"/>
                </a:moveTo>
                <a:lnTo>
                  <a:pt x="452628" y="0"/>
                </a:lnTo>
                <a:lnTo>
                  <a:pt x="45262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AU" sz="1200"/>
          </a:p>
        </p:txBody>
      </p:sp>
      <p:sp>
        <p:nvSpPr>
          <p:cNvPr id="10" name="Freeform 10"/>
          <p:cNvSpPr/>
          <p:nvPr/>
        </p:nvSpPr>
        <p:spPr>
          <a:xfrm>
            <a:off x="3585765" y="3471878"/>
            <a:ext cx="1196755" cy="504133"/>
          </a:xfrm>
          <a:custGeom>
            <a:avLst/>
            <a:gdLst/>
            <a:ahLst/>
            <a:cxnLst/>
            <a:rect l="l" t="t" r="r" b="b"/>
            <a:pathLst>
              <a:path w="1795132" h="756199">
                <a:moveTo>
                  <a:pt x="0" y="0"/>
                </a:moveTo>
                <a:lnTo>
                  <a:pt x="1795133" y="0"/>
                </a:lnTo>
                <a:lnTo>
                  <a:pt x="1795133" y="756199"/>
                </a:lnTo>
                <a:lnTo>
                  <a:pt x="0" y="75619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AU"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54877"/>
            <a:ext cx="9144000" cy="2387600"/>
          </a:xfrm>
        </p:spPr>
        <p:txBody>
          <a:bodyPr>
            <a:noAutofit/>
          </a:bodyPr>
          <a:lstStyle/>
          <a:p>
            <a:r>
              <a:rPr lang="en-AU" sz="31000" dirty="0"/>
              <a:t>cat</a:t>
            </a:r>
          </a:p>
        </p:txBody>
      </p:sp>
      <p:sp>
        <p:nvSpPr>
          <p:cNvPr id="10" name="Arrow: Right 9">
            <a:extLst>
              <a:ext uri="{FF2B5EF4-FFF2-40B4-BE49-F238E27FC236}">
                <a16:creationId xmlns:a16="http://schemas.microsoft.com/office/drawing/2014/main" id="{627CCBBD-C58F-4DBD-84A8-ACF2C02DE759}"/>
              </a:ext>
            </a:extLst>
          </p:cNvPr>
          <p:cNvSpPr/>
          <p:nvPr/>
        </p:nvSpPr>
        <p:spPr>
          <a:xfrm>
            <a:off x="3161211" y="4773358"/>
            <a:ext cx="6279163"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17053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63307505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4612"/>
            <a:ext cx="9144000" cy="2387600"/>
          </a:xfrm>
        </p:spPr>
        <p:txBody>
          <a:bodyPr>
            <a:noAutofit/>
          </a:bodyPr>
          <a:lstStyle/>
          <a:p>
            <a:r>
              <a:rPr lang="en-AU" sz="31000" dirty="0"/>
              <a:t>I</a:t>
            </a:r>
          </a:p>
        </p:txBody>
      </p:sp>
      <p:sp>
        <p:nvSpPr>
          <p:cNvPr id="10" name="Arrow: Right 9">
            <a:extLst>
              <a:ext uri="{FF2B5EF4-FFF2-40B4-BE49-F238E27FC236}">
                <a16:creationId xmlns:a16="http://schemas.microsoft.com/office/drawing/2014/main" id="{627CCBBD-C58F-4DBD-84A8-ACF2C02DE759}"/>
              </a:ext>
            </a:extLst>
          </p:cNvPr>
          <p:cNvSpPr/>
          <p:nvPr/>
        </p:nvSpPr>
        <p:spPr>
          <a:xfrm>
            <a:off x="3935669" y="450215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417034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48938"/>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5" y="549735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426288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00350"/>
            <a:ext cx="9144000" cy="2387600"/>
          </a:xfrm>
        </p:spPr>
        <p:txBody>
          <a:bodyPr>
            <a:noAutofit/>
          </a:bodyPr>
          <a:lstStyle/>
          <a:p>
            <a:r>
              <a:rPr lang="en-AU" sz="31000" u="sng" dirty="0"/>
              <a:t>th</a:t>
            </a:r>
            <a:r>
              <a:rPr lang="en-AU" sz="31000" dirty="0"/>
              <a:t>e</a:t>
            </a:r>
          </a:p>
        </p:txBody>
      </p:sp>
      <p:sp>
        <p:nvSpPr>
          <p:cNvPr id="10" name="Arrow: Right 9">
            <a:extLst>
              <a:ext uri="{FF2B5EF4-FFF2-40B4-BE49-F238E27FC236}">
                <a16:creationId xmlns:a16="http://schemas.microsoft.com/office/drawing/2014/main" id="{627CCBBD-C58F-4DBD-84A8-ACF2C02DE759}"/>
              </a:ext>
            </a:extLst>
          </p:cNvPr>
          <p:cNvSpPr/>
          <p:nvPr/>
        </p:nvSpPr>
        <p:spPr>
          <a:xfrm>
            <a:off x="4012685" y="562798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67602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1366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42702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0032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8792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99595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77437"/>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9103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13089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54630"/>
            <a:ext cx="9144000" cy="2387600"/>
          </a:xfrm>
        </p:spPr>
        <p:txBody>
          <a:bodyPr>
            <a:noAutofit/>
          </a:bodyPr>
          <a:lstStyle/>
          <a:p>
            <a:r>
              <a:rPr lang="en-AU" sz="31000" dirty="0"/>
              <a:t>is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51003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words. </a:t>
            </a:r>
          </a:p>
          <a:p>
            <a:pPr algn="ctr"/>
            <a:r>
              <a:rPr lang="en-AU" sz="2800" dirty="0"/>
              <a:t>I will say the word. </a:t>
            </a:r>
          </a:p>
          <a:p>
            <a:pPr algn="ctr"/>
            <a:r>
              <a:rPr lang="en-AU" sz="2800" dirty="0"/>
              <a:t>You will write the sound lines and then say the sounds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230992630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376739" cy="3212648"/>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tricky words. </a:t>
            </a:r>
          </a:p>
          <a:p>
            <a:pPr algn="ctr"/>
            <a:r>
              <a:rPr lang="en-AU" sz="2800" dirty="0"/>
              <a:t>I will say the word. </a:t>
            </a:r>
          </a:p>
          <a:p>
            <a:pPr algn="ctr"/>
            <a:r>
              <a:rPr lang="en-AU" sz="2800" dirty="0"/>
              <a:t>You will write the sound lines and then say the letters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1910375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40873" y="2813665"/>
            <a:ext cx="9144000" cy="2387600"/>
          </a:xfrm>
        </p:spPr>
        <p:txBody>
          <a:bodyPr>
            <a:noAutofit/>
          </a:bodyPr>
          <a:lstStyle/>
          <a:p>
            <a:r>
              <a:rPr lang="en-AU" sz="31000" dirty="0"/>
              <a:t>mat</a:t>
            </a:r>
          </a:p>
        </p:txBody>
      </p:sp>
      <p:sp>
        <p:nvSpPr>
          <p:cNvPr id="10" name="Arrow: Right 9">
            <a:extLst>
              <a:ext uri="{FF2B5EF4-FFF2-40B4-BE49-F238E27FC236}">
                <a16:creationId xmlns:a16="http://schemas.microsoft.com/office/drawing/2014/main" id="{627CCBBD-C58F-4DBD-84A8-ACF2C02DE759}"/>
              </a:ext>
            </a:extLst>
          </p:cNvPr>
          <p:cNvSpPr/>
          <p:nvPr/>
        </p:nvSpPr>
        <p:spPr>
          <a:xfrm>
            <a:off x="2429691" y="4842388"/>
            <a:ext cx="7236759"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63945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eworks outline">
            <a:extLst>
              <a:ext uri="{FF2B5EF4-FFF2-40B4-BE49-F238E27FC236}">
                <a16:creationId xmlns:a16="http://schemas.microsoft.com/office/drawing/2014/main" id="{4D7E354C-0237-69F6-FABB-23C850EA1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33" y="2086097"/>
            <a:ext cx="2685803" cy="2685803"/>
          </a:xfrm>
          <a:prstGeom prst="rect">
            <a:avLst/>
          </a:prstGeom>
        </p:spPr>
      </p:pic>
      <p:sp>
        <p:nvSpPr>
          <p:cNvPr id="4" name="Speech Bubble: Rectangle with Corners Rounded 3">
            <a:extLst>
              <a:ext uri="{FF2B5EF4-FFF2-40B4-BE49-F238E27FC236}">
                <a16:creationId xmlns:a16="http://schemas.microsoft.com/office/drawing/2014/main" id="{6735AAC9-47A9-31E4-E620-FD9BFC38FB4D}"/>
              </a:ext>
            </a:extLst>
          </p:cNvPr>
          <p:cNvSpPr/>
          <p:nvPr/>
        </p:nvSpPr>
        <p:spPr>
          <a:xfrm>
            <a:off x="5474525" y="1962396"/>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We did it! Great work in your daily review. Let’s have a movement break.  </a:t>
            </a:r>
          </a:p>
        </p:txBody>
      </p:sp>
    </p:spTree>
    <p:extLst>
      <p:ext uri="{BB962C8B-B14F-4D97-AF65-F5344CB8AC3E}">
        <p14:creationId xmlns:p14="http://schemas.microsoft.com/office/powerpoint/2010/main" val="97637442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94C3EB-0BF9-3D3B-461A-37B5D4C3B0CB}"/>
              </a:ext>
            </a:extLst>
          </p:cNvPr>
          <p:cNvSpPr/>
          <p:nvPr/>
        </p:nvSpPr>
        <p:spPr>
          <a:xfrm>
            <a:off x="-1" y="2835479"/>
            <a:ext cx="12192001" cy="210563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A4AC414A-BC66-4C6A-ACEB-60ADB2FBF3EF}"/>
              </a:ext>
            </a:extLst>
          </p:cNvPr>
          <p:cNvSpPr>
            <a:spLocks noGrp="1"/>
          </p:cNvSpPr>
          <p:nvPr>
            <p:ph idx="1"/>
          </p:nvPr>
        </p:nvSpPr>
        <p:spPr>
          <a:xfrm>
            <a:off x="838200" y="1783680"/>
            <a:ext cx="10515600" cy="4351338"/>
          </a:xfrm>
        </p:spPr>
        <p:txBody>
          <a:bodyPr/>
          <a:lstStyle/>
          <a:p>
            <a:pPr marL="0" indent="0" algn="ctr">
              <a:buNone/>
            </a:pPr>
            <a:endParaRPr lang="en-AU" sz="1800" i="1">
              <a:solidFill>
                <a:srgbClr val="002060"/>
              </a:solidFill>
              <a:effectLst/>
              <a:latin typeface="Arial" panose="020B0604020202020204" pitchFamily="34" charset="0"/>
              <a:ea typeface="Calibri" panose="020F0502020204030204" pitchFamily="34" charset="0"/>
            </a:endParaRPr>
          </a:p>
          <a:p>
            <a:pPr marL="0" indent="0" algn="ctr">
              <a:buNone/>
            </a:pPr>
            <a:endParaRPr lang="en-AU" sz="1800" i="1">
              <a:solidFill>
                <a:srgbClr val="002060"/>
              </a:solidFill>
              <a:latin typeface="Arial" panose="020B0604020202020204" pitchFamily="34" charset="0"/>
              <a:ea typeface="Calibri" panose="020F0502020204030204" pitchFamily="34" charset="0"/>
            </a:endParaRPr>
          </a:p>
          <a:p>
            <a:pPr marL="0" indent="0" algn="ctr">
              <a:buNone/>
            </a:pPr>
            <a:endParaRPr lang="en-AU" sz="1800" i="1">
              <a:solidFill>
                <a:srgbClr val="002060"/>
              </a:solidFill>
              <a:effectLst/>
              <a:latin typeface="Arial" panose="020B0604020202020204" pitchFamily="34" charset="0"/>
              <a:ea typeface="Calibri" panose="020F0502020204030204" pitchFamily="34" charset="0"/>
            </a:endParaRPr>
          </a:p>
          <a:p>
            <a:pPr marL="0" indent="0" algn="ctr">
              <a:buNone/>
            </a:pPr>
            <a:endParaRPr lang="en-AU" sz="1800" i="1">
              <a:solidFill>
                <a:srgbClr val="002060"/>
              </a:solidFill>
              <a:latin typeface="Arial" panose="020B0604020202020204" pitchFamily="34" charset="0"/>
              <a:ea typeface="Calibri" panose="020F0502020204030204" pitchFamily="34" charset="0"/>
            </a:endParaRPr>
          </a:p>
          <a:p>
            <a:pPr marL="0" indent="0" algn="ctr">
              <a:buNone/>
            </a:pPr>
            <a:r>
              <a:rPr lang="en-AU" sz="1800" i="1">
                <a:solidFill>
                  <a:srgbClr val="002060"/>
                </a:solidFill>
                <a:effectLst/>
                <a:latin typeface="Arial" panose="020B0604020202020204" pitchFamily="34" charset="0"/>
                <a:ea typeface="Calibri" panose="020F0502020204030204" pitchFamily="34" charset="0"/>
              </a:rPr>
              <a:t>SPELD NSW © Unless otherwise stated, this publication and all materials contained in it is owned and controlled by SPELD NSW. All rights are reserved. This publication may be used, shared, printed or photocopied in the form that they have been provided to you by SPELD NSW for educational purposes only. Please contact us if you want to make any commercial use of the publication or any of the materials contained in it. </a:t>
            </a:r>
            <a:endParaRPr lang="en-AU" sz="1800">
              <a:solidFill>
                <a:srgbClr val="002060"/>
              </a:solidFill>
              <a:effectLst/>
              <a:latin typeface="Arial" panose="020B0604020202020204" pitchFamily="34" charset="0"/>
              <a:ea typeface="Calibri" panose="020F0502020204030204" pitchFamily="34" charset="0"/>
            </a:endParaRPr>
          </a:p>
          <a:p>
            <a:pPr marL="0" indent="0">
              <a:buNone/>
            </a:pPr>
            <a:endParaRPr lang="en-AU">
              <a:solidFill>
                <a:srgbClr val="002060"/>
              </a:solidFill>
            </a:endParaRPr>
          </a:p>
        </p:txBody>
      </p:sp>
    </p:spTree>
    <p:extLst>
      <p:ext uri="{BB962C8B-B14F-4D97-AF65-F5344CB8AC3E}">
        <p14:creationId xmlns:p14="http://schemas.microsoft.com/office/powerpoint/2010/main" val="2481495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38004"/>
            <a:ext cx="9144000" cy="2387600"/>
          </a:xfrm>
        </p:spPr>
        <p:txBody>
          <a:bodyPr>
            <a:noAutofit/>
          </a:bodyPr>
          <a:lstStyle/>
          <a:p>
            <a:r>
              <a:rPr lang="en-AU" sz="31000" dirty="0"/>
              <a:t>fat</a:t>
            </a:r>
          </a:p>
        </p:txBody>
      </p:sp>
      <p:sp>
        <p:nvSpPr>
          <p:cNvPr id="10" name="Arrow: Right 9">
            <a:extLst>
              <a:ext uri="{FF2B5EF4-FFF2-40B4-BE49-F238E27FC236}">
                <a16:creationId xmlns:a16="http://schemas.microsoft.com/office/drawing/2014/main" id="{627CCBBD-C58F-4DBD-84A8-ACF2C02DE759}"/>
              </a:ext>
            </a:extLst>
          </p:cNvPr>
          <p:cNvSpPr/>
          <p:nvPr/>
        </p:nvSpPr>
        <p:spPr>
          <a:xfrm>
            <a:off x="3805263" y="4951882"/>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96928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Monday</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352212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22368"/>
            <a:ext cx="9144000" cy="2387600"/>
          </a:xfrm>
        </p:spPr>
        <p:txBody>
          <a:bodyPr>
            <a:noAutofit/>
          </a:bodyPr>
          <a:lstStyle/>
          <a:p>
            <a:r>
              <a:rPr lang="en-AU" sz="31000" dirty="0"/>
              <a:t>sap</a:t>
            </a:r>
          </a:p>
        </p:txBody>
      </p:sp>
      <p:sp>
        <p:nvSpPr>
          <p:cNvPr id="10" name="Arrow: Right 9">
            <a:extLst>
              <a:ext uri="{FF2B5EF4-FFF2-40B4-BE49-F238E27FC236}">
                <a16:creationId xmlns:a16="http://schemas.microsoft.com/office/drawing/2014/main" id="{627CCBBD-C58F-4DBD-84A8-ACF2C02DE759}"/>
              </a:ext>
            </a:extLst>
          </p:cNvPr>
          <p:cNvSpPr/>
          <p:nvPr/>
        </p:nvSpPr>
        <p:spPr>
          <a:xfrm>
            <a:off x="2856411" y="4885381"/>
            <a:ext cx="625264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1583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49186" y="2648840"/>
            <a:ext cx="9144000" cy="2387600"/>
          </a:xfrm>
        </p:spPr>
        <p:txBody>
          <a:bodyPr>
            <a:noAutofit/>
          </a:bodyPr>
          <a:lstStyle/>
          <a:p>
            <a:r>
              <a:rPr lang="en-AU" sz="31000" dirty="0"/>
              <a:t>sat</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677563"/>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63254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88375"/>
            <a:ext cx="9144000" cy="2387600"/>
          </a:xfrm>
        </p:spPr>
        <p:txBody>
          <a:bodyPr>
            <a:noAutofit/>
          </a:bodyPr>
          <a:lstStyle/>
          <a:p>
            <a:r>
              <a:rPr lang="en-AU" sz="31000" dirty="0"/>
              <a:t>fit</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6659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49583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00288"/>
            <a:ext cx="9748838" cy="2625811"/>
          </a:xfrm>
        </p:spPr>
        <p:txBody>
          <a:bodyPr>
            <a:noAutofit/>
          </a:bodyPr>
          <a:lstStyle/>
          <a:p>
            <a:r>
              <a:rPr lang="en-US" sz="31000" dirty="0"/>
              <a:t>a</a:t>
            </a:r>
            <a:r>
              <a:rPr lang="en-AU" sz="31000" dirty="0"/>
              <a:t>t</a:t>
            </a:r>
          </a:p>
        </p:txBody>
      </p:sp>
      <p:sp>
        <p:nvSpPr>
          <p:cNvPr id="10" name="Arrow: Right 9">
            <a:extLst>
              <a:ext uri="{FF2B5EF4-FFF2-40B4-BE49-F238E27FC236}">
                <a16:creationId xmlns:a16="http://schemas.microsoft.com/office/drawing/2014/main" id="{627CCBBD-C58F-4DBD-84A8-ACF2C02DE759}"/>
              </a:ext>
            </a:extLst>
          </p:cNvPr>
          <p:cNvSpPr/>
          <p:nvPr/>
        </p:nvSpPr>
        <p:spPr>
          <a:xfrm>
            <a:off x="4529138" y="4561768"/>
            <a:ext cx="4171950" cy="7286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64114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7" y="1959427"/>
            <a:ext cx="4168239" cy="277882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a word. </a:t>
            </a:r>
          </a:p>
          <a:p>
            <a:pPr algn="ctr"/>
            <a:r>
              <a:rPr lang="en-AU" sz="2800" dirty="0"/>
              <a:t>Say the sounds then read the word. </a:t>
            </a:r>
          </a:p>
          <a:p>
            <a:pPr algn="ctr"/>
            <a:r>
              <a:rPr lang="en-AU" sz="2800" dirty="0"/>
              <a:t>Then I will ask you what it means. </a:t>
            </a:r>
          </a:p>
        </p:txBody>
      </p:sp>
      <p:pic>
        <p:nvPicPr>
          <p:cNvPr id="3" name="Graphic 2" descr="User outline">
            <a:extLst>
              <a:ext uri="{FF2B5EF4-FFF2-40B4-BE49-F238E27FC236}">
                <a16:creationId xmlns:a16="http://schemas.microsoft.com/office/drawing/2014/main" id="{ACE86A3E-8477-F043-5510-253D03822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CCD41AAD-3900-E0E5-652B-09074E47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1331098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21874"/>
            <a:ext cx="9144000" cy="2387600"/>
          </a:xfrm>
        </p:spPr>
        <p:txBody>
          <a:bodyPr>
            <a:noAutofit/>
          </a:bodyPr>
          <a:lstStyle/>
          <a:p>
            <a:r>
              <a:rPr lang="en-AU" sz="31000" dirty="0"/>
              <a:t>pat</a:t>
            </a:r>
          </a:p>
        </p:txBody>
      </p:sp>
      <p:sp>
        <p:nvSpPr>
          <p:cNvPr id="10" name="Arrow: Right 9">
            <a:extLst>
              <a:ext uri="{FF2B5EF4-FFF2-40B4-BE49-F238E27FC236}">
                <a16:creationId xmlns:a16="http://schemas.microsoft.com/office/drawing/2014/main" id="{627CCBBD-C58F-4DBD-84A8-ACF2C02DE759}"/>
              </a:ext>
            </a:extLst>
          </p:cNvPr>
          <p:cNvSpPr/>
          <p:nvPr/>
        </p:nvSpPr>
        <p:spPr>
          <a:xfrm>
            <a:off x="3065418" y="4909474"/>
            <a:ext cx="6243140"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31944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6434" y="1411817"/>
            <a:ext cx="3580679" cy="3633530"/>
          </a:xfrm>
          <a:custGeom>
            <a:avLst/>
            <a:gdLst/>
            <a:ahLst/>
            <a:cxnLst/>
            <a:rect l="l" t="t" r="r" b="b"/>
            <a:pathLst>
              <a:path w="5371018" h="5450295">
                <a:moveTo>
                  <a:pt x="0" y="0"/>
                </a:moveTo>
                <a:lnTo>
                  <a:pt x="5371018" y="0"/>
                </a:lnTo>
                <a:lnTo>
                  <a:pt x="5371018" y="5450295"/>
                </a:lnTo>
                <a:lnTo>
                  <a:pt x="0" y="54502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sz="1200"/>
          </a:p>
        </p:txBody>
      </p:sp>
      <p:sp>
        <p:nvSpPr>
          <p:cNvPr id="3" name="Freeform 3"/>
          <p:cNvSpPr/>
          <p:nvPr/>
        </p:nvSpPr>
        <p:spPr>
          <a:xfrm>
            <a:off x="7700570" y="1083734"/>
            <a:ext cx="2170675" cy="4154401"/>
          </a:xfrm>
          <a:custGeom>
            <a:avLst/>
            <a:gdLst/>
            <a:ahLst/>
            <a:cxnLst/>
            <a:rect l="l" t="t" r="r" b="b"/>
            <a:pathLst>
              <a:path w="3256012" h="6231602">
                <a:moveTo>
                  <a:pt x="0" y="0"/>
                </a:moveTo>
                <a:lnTo>
                  <a:pt x="3256011" y="0"/>
                </a:lnTo>
                <a:lnTo>
                  <a:pt x="3256011" y="6231602"/>
                </a:lnTo>
                <a:lnTo>
                  <a:pt x="0" y="62316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sz="1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994576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54630"/>
            <a:ext cx="9144000" cy="2387600"/>
          </a:xfrm>
        </p:spPr>
        <p:txBody>
          <a:bodyPr>
            <a:noAutofit/>
          </a:bodyPr>
          <a:lstStyle/>
          <a:p>
            <a:r>
              <a:rPr lang="en-AU" sz="31000" dirty="0"/>
              <a:t>is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51833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4612"/>
            <a:ext cx="9144000" cy="2387600"/>
          </a:xfrm>
        </p:spPr>
        <p:txBody>
          <a:bodyPr>
            <a:noAutofit/>
          </a:bodyPr>
          <a:lstStyle/>
          <a:p>
            <a:r>
              <a:rPr lang="en-AU" sz="31000" dirty="0"/>
              <a:t>I</a:t>
            </a:r>
          </a:p>
        </p:txBody>
      </p:sp>
      <p:sp>
        <p:nvSpPr>
          <p:cNvPr id="10" name="Arrow: Right 9">
            <a:extLst>
              <a:ext uri="{FF2B5EF4-FFF2-40B4-BE49-F238E27FC236}">
                <a16:creationId xmlns:a16="http://schemas.microsoft.com/office/drawing/2014/main" id="{627CCBBD-C58F-4DBD-84A8-ACF2C02DE759}"/>
              </a:ext>
            </a:extLst>
          </p:cNvPr>
          <p:cNvSpPr/>
          <p:nvPr/>
        </p:nvSpPr>
        <p:spPr>
          <a:xfrm>
            <a:off x="3935669" y="450215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2450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486893" y="2449285"/>
            <a:ext cx="3218213" cy="1959429"/>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sounds quickly.</a:t>
            </a:r>
          </a:p>
        </p:txBody>
      </p:sp>
      <p:pic>
        <p:nvPicPr>
          <p:cNvPr id="4" name="Graphic 3" descr="User outline">
            <a:extLst>
              <a:ext uri="{FF2B5EF4-FFF2-40B4-BE49-F238E27FC236}">
                <a16:creationId xmlns:a16="http://schemas.microsoft.com/office/drawing/2014/main" id="{8C52174C-849D-114F-E836-68C3FD2E05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6" name="Graphic 5" descr="Users outline">
            <a:extLst>
              <a:ext uri="{FF2B5EF4-FFF2-40B4-BE49-F238E27FC236}">
                <a16:creationId xmlns:a16="http://schemas.microsoft.com/office/drawing/2014/main" id="{A3831FA3-48F3-57BB-3C23-15799975F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480142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48938"/>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5" y="549735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7174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1366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5272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77437"/>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9103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21407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0032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8792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35848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00350"/>
            <a:ext cx="9144000" cy="2387600"/>
          </a:xfrm>
        </p:spPr>
        <p:txBody>
          <a:bodyPr>
            <a:noAutofit/>
          </a:bodyPr>
          <a:lstStyle/>
          <a:p>
            <a:r>
              <a:rPr lang="en-AU" sz="31000" u="sng" dirty="0"/>
              <a:t>th</a:t>
            </a:r>
            <a:r>
              <a:rPr lang="en-AU" sz="31000" dirty="0"/>
              <a:t>e</a:t>
            </a:r>
          </a:p>
        </p:txBody>
      </p:sp>
      <p:sp>
        <p:nvSpPr>
          <p:cNvPr id="10" name="Arrow: Right 9">
            <a:extLst>
              <a:ext uri="{FF2B5EF4-FFF2-40B4-BE49-F238E27FC236}">
                <a16:creationId xmlns:a16="http://schemas.microsoft.com/office/drawing/2014/main" id="{627CCBBD-C58F-4DBD-84A8-ACF2C02DE759}"/>
              </a:ext>
            </a:extLst>
          </p:cNvPr>
          <p:cNvSpPr/>
          <p:nvPr/>
        </p:nvSpPr>
        <p:spPr>
          <a:xfrm>
            <a:off x="4012685" y="562798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45380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words. </a:t>
            </a:r>
          </a:p>
          <a:p>
            <a:pPr algn="ctr"/>
            <a:r>
              <a:rPr lang="en-AU" sz="2800" dirty="0"/>
              <a:t>I will say the word. </a:t>
            </a:r>
          </a:p>
          <a:p>
            <a:pPr algn="ctr"/>
            <a:r>
              <a:rPr lang="en-AU" sz="2800" dirty="0"/>
              <a:t>You will write the sound lines and then say the sounds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481634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376739" cy="3212648"/>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tricky words. </a:t>
            </a:r>
          </a:p>
          <a:p>
            <a:pPr algn="ctr"/>
            <a:r>
              <a:rPr lang="en-AU" sz="2800" dirty="0"/>
              <a:t>I will say the word. </a:t>
            </a:r>
          </a:p>
          <a:p>
            <a:pPr algn="ctr"/>
            <a:r>
              <a:rPr lang="en-AU" sz="2800" dirty="0"/>
              <a:t>You will write the sound lines and then say the letters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976903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eworks outline">
            <a:extLst>
              <a:ext uri="{FF2B5EF4-FFF2-40B4-BE49-F238E27FC236}">
                <a16:creationId xmlns:a16="http://schemas.microsoft.com/office/drawing/2014/main" id="{4D7E354C-0237-69F6-FABB-23C850EA1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33" y="2086097"/>
            <a:ext cx="2685803" cy="2685803"/>
          </a:xfrm>
          <a:prstGeom prst="rect">
            <a:avLst/>
          </a:prstGeom>
        </p:spPr>
      </p:pic>
      <p:sp>
        <p:nvSpPr>
          <p:cNvPr id="4" name="Speech Bubble: Rectangle with Corners Rounded 3">
            <a:extLst>
              <a:ext uri="{FF2B5EF4-FFF2-40B4-BE49-F238E27FC236}">
                <a16:creationId xmlns:a16="http://schemas.microsoft.com/office/drawing/2014/main" id="{6735AAC9-47A9-31E4-E620-FD9BFC38FB4D}"/>
              </a:ext>
            </a:extLst>
          </p:cNvPr>
          <p:cNvSpPr/>
          <p:nvPr/>
        </p:nvSpPr>
        <p:spPr>
          <a:xfrm>
            <a:off x="5474525" y="1962396"/>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We did it! Great work in your daily review. Let’s have a movement break.  </a:t>
            </a:r>
          </a:p>
        </p:txBody>
      </p:sp>
    </p:spTree>
    <p:extLst>
      <p:ext uri="{BB962C8B-B14F-4D97-AF65-F5344CB8AC3E}">
        <p14:creationId xmlns:p14="http://schemas.microsoft.com/office/powerpoint/2010/main" val="3175620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Tuesday</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186491017"/>
      </p:ext>
    </p:extLst>
  </p:cSld>
  <p:clrMapOvr>
    <a:masterClrMapping/>
  </p:clrMapOvr>
  <mc:AlternateContent xmlns:mc="http://schemas.openxmlformats.org/markup-compatibility/2006" xmlns:p14="http://schemas.microsoft.com/office/powerpoint/2010/main">
    <mc:Choice Requires="p14">
      <p:transition spd="slow" p14:dur="2000" advTm="3486"/>
    </mc:Choice>
    <mc:Fallback xmlns="">
      <p:transition spd="slow" advTm="348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206339" y="1959427"/>
            <a:ext cx="5462648" cy="3253841"/>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a trick word. </a:t>
            </a:r>
          </a:p>
          <a:p>
            <a:pPr algn="ctr"/>
            <a:r>
              <a:rPr lang="en-AU" sz="2800" dirty="0"/>
              <a:t>I will say the word. </a:t>
            </a:r>
          </a:p>
          <a:p>
            <a:pPr algn="ctr"/>
            <a:r>
              <a:rPr lang="en-AU" sz="2800" dirty="0"/>
              <a:t>You will write the sound lines and then say the letters as you write them.</a:t>
            </a:r>
          </a:p>
          <a:p>
            <a:pPr algn="ctr"/>
            <a:r>
              <a:rPr lang="en-AU" sz="2800" dirty="0"/>
              <a:t>Don’t forget the tricky part!</a:t>
            </a:r>
          </a:p>
          <a:p>
            <a:pPr algn="ctr"/>
            <a:r>
              <a:rPr lang="en-AU" sz="2800" dirty="0"/>
              <a:t>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509909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27563" y="3164898"/>
            <a:ext cx="9144000" cy="2387600"/>
          </a:xfrm>
        </p:spPr>
        <p:txBody>
          <a:bodyPr>
            <a:noAutofit/>
          </a:bodyPr>
          <a:lstStyle/>
          <a:p>
            <a:r>
              <a:rPr lang="en-AU" sz="31000" dirty="0"/>
              <a:t>t</a:t>
            </a:r>
          </a:p>
        </p:txBody>
      </p:sp>
    </p:spTree>
    <p:extLst>
      <p:ext uri="{BB962C8B-B14F-4D97-AF65-F5344CB8AC3E}">
        <p14:creationId xmlns:p14="http://schemas.microsoft.com/office/powerpoint/2010/main" val="3446450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38275" y="2659380"/>
            <a:ext cx="9144000" cy="2387600"/>
          </a:xfrm>
        </p:spPr>
        <p:txBody>
          <a:bodyPr>
            <a:noAutofit/>
          </a:bodyPr>
          <a:lstStyle/>
          <a:p>
            <a:r>
              <a:rPr lang="en-AU" sz="31000" dirty="0"/>
              <a:t>s</a:t>
            </a:r>
          </a:p>
        </p:txBody>
      </p:sp>
    </p:spTree>
    <p:extLst>
      <p:ext uri="{BB962C8B-B14F-4D97-AF65-F5344CB8AC3E}">
        <p14:creationId xmlns:p14="http://schemas.microsoft.com/office/powerpoint/2010/main" val="1548576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27563" y="3164898"/>
            <a:ext cx="9144000" cy="2387600"/>
          </a:xfrm>
        </p:spPr>
        <p:txBody>
          <a:bodyPr>
            <a:noAutofit/>
          </a:bodyPr>
          <a:lstStyle/>
          <a:p>
            <a:r>
              <a:rPr lang="en-AU" sz="31000" dirty="0"/>
              <a:t>t</a:t>
            </a:r>
          </a:p>
        </p:txBody>
      </p:sp>
    </p:spTree>
    <p:extLst>
      <p:ext uri="{BB962C8B-B14F-4D97-AF65-F5344CB8AC3E}">
        <p14:creationId xmlns:p14="http://schemas.microsoft.com/office/powerpoint/2010/main" val="244981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a:t>a</a:t>
            </a:r>
          </a:p>
        </p:txBody>
      </p:sp>
    </p:spTree>
    <p:extLst>
      <p:ext uri="{BB962C8B-B14F-4D97-AF65-F5344CB8AC3E}">
        <p14:creationId xmlns:p14="http://schemas.microsoft.com/office/powerpoint/2010/main" val="2099776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m</a:t>
            </a:r>
          </a:p>
        </p:txBody>
      </p:sp>
    </p:spTree>
    <p:extLst>
      <p:ext uri="{BB962C8B-B14F-4D97-AF65-F5344CB8AC3E}">
        <p14:creationId xmlns:p14="http://schemas.microsoft.com/office/powerpoint/2010/main" val="51674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p</a:t>
            </a:r>
          </a:p>
        </p:txBody>
      </p:sp>
    </p:spTree>
    <p:extLst>
      <p:ext uri="{BB962C8B-B14F-4D97-AF65-F5344CB8AC3E}">
        <p14:creationId xmlns:p14="http://schemas.microsoft.com/office/powerpoint/2010/main" val="4170908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err="1"/>
              <a:t>i</a:t>
            </a:r>
            <a:endParaRPr lang="en-AU" sz="31000" dirty="0"/>
          </a:p>
        </p:txBody>
      </p:sp>
    </p:spTree>
    <p:extLst>
      <p:ext uri="{BB962C8B-B14F-4D97-AF65-F5344CB8AC3E}">
        <p14:creationId xmlns:p14="http://schemas.microsoft.com/office/powerpoint/2010/main" val="2514055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281276"/>
            <a:ext cx="9144000" cy="2387600"/>
          </a:xfrm>
        </p:spPr>
        <p:txBody>
          <a:bodyPr>
            <a:noAutofit/>
          </a:bodyPr>
          <a:lstStyle/>
          <a:p>
            <a:r>
              <a:rPr lang="en-AU" sz="31000" dirty="0"/>
              <a:t>f</a:t>
            </a:r>
          </a:p>
        </p:txBody>
      </p:sp>
    </p:spTree>
    <p:extLst>
      <p:ext uri="{BB962C8B-B14F-4D97-AF65-F5344CB8AC3E}">
        <p14:creationId xmlns:p14="http://schemas.microsoft.com/office/powerpoint/2010/main" val="1961648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10937" y="2832389"/>
            <a:ext cx="9144000" cy="2387600"/>
          </a:xfrm>
        </p:spPr>
        <p:txBody>
          <a:bodyPr>
            <a:noAutofit/>
          </a:bodyPr>
          <a:lstStyle/>
          <a:p>
            <a:r>
              <a:rPr lang="en-AU" sz="31000" dirty="0"/>
              <a:t>c</a:t>
            </a:r>
          </a:p>
        </p:txBody>
      </p:sp>
    </p:spTree>
    <p:extLst>
      <p:ext uri="{BB962C8B-B14F-4D97-AF65-F5344CB8AC3E}">
        <p14:creationId xmlns:p14="http://schemas.microsoft.com/office/powerpoint/2010/main" val="3355437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7" y="1959427"/>
            <a:ext cx="4168239" cy="277882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a word. </a:t>
            </a:r>
          </a:p>
          <a:p>
            <a:pPr algn="ctr"/>
            <a:r>
              <a:rPr lang="en-AU" sz="2800" dirty="0"/>
              <a:t>Say the sounds then read the word. </a:t>
            </a:r>
          </a:p>
          <a:p>
            <a:pPr algn="ctr"/>
            <a:r>
              <a:rPr lang="en-AU" sz="2800" dirty="0"/>
              <a:t>Then I will ask you what it means. </a:t>
            </a:r>
          </a:p>
        </p:txBody>
      </p:sp>
      <p:pic>
        <p:nvPicPr>
          <p:cNvPr id="3" name="Graphic 2" descr="User outline">
            <a:extLst>
              <a:ext uri="{FF2B5EF4-FFF2-40B4-BE49-F238E27FC236}">
                <a16:creationId xmlns:a16="http://schemas.microsoft.com/office/drawing/2014/main" id="{ACE86A3E-8477-F043-5510-253D03822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CCD41AAD-3900-E0E5-652B-09074E47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298952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565"/>
            <a:ext cx="9144000" cy="2387600"/>
          </a:xfrm>
        </p:spPr>
        <p:txBody>
          <a:bodyPr>
            <a:noAutofit/>
          </a:bodyPr>
          <a:lstStyle/>
          <a:p>
            <a:r>
              <a:rPr lang="en-AU" sz="31000" dirty="0"/>
              <a:t>tip</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50341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9386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err="1"/>
              <a:t>i</a:t>
            </a:r>
            <a:endParaRPr lang="en-AU" sz="31000" dirty="0"/>
          </a:p>
        </p:txBody>
      </p:sp>
    </p:spTree>
    <p:extLst>
      <p:ext uri="{BB962C8B-B14F-4D97-AF65-F5344CB8AC3E}">
        <p14:creationId xmlns:p14="http://schemas.microsoft.com/office/powerpoint/2010/main" val="1882198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38499"/>
            <a:ext cx="9144000" cy="2387600"/>
          </a:xfrm>
        </p:spPr>
        <p:txBody>
          <a:bodyPr>
            <a:noAutofit/>
          </a:bodyPr>
          <a:lstStyle/>
          <a:p>
            <a:r>
              <a:rPr lang="en-AU" sz="31000" dirty="0"/>
              <a:t>tap</a:t>
            </a:r>
          </a:p>
        </p:txBody>
      </p:sp>
      <p:sp>
        <p:nvSpPr>
          <p:cNvPr id="10" name="Arrow: Right 9">
            <a:extLst>
              <a:ext uri="{FF2B5EF4-FFF2-40B4-BE49-F238E27FC236}">
                <a16:creationId xmlns:a16="http://schemas.microsoft.com/office/drawing/2014/main" id="{627CCBBD-C58F-4DBD-84A8-ACF2C02DE759}"/>
              </a:ext>
            </a:extLst>
          </p:cNvPr>
          <p:cNvSpPr/>
          <p:nvPr/>
        </p:nvSpPr>
        <p:spPr>
          <a:xfrm>
            <a:off x="2647407" y="5109825"/>
            <a:ext cx="6561398"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93026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71502"/>
            <a:ext cx="9144000" cy="2387600"/>
          </a:xfrm>
        </p:spPr>
        <p:txBody>
          <a:bodyPr>
            <a:noAutofit/>
          </a:bodyPr>
          <a:lstStyle/>
          <a:p>
            <a:r>
              <a:rPr lang="en-AU" sz="31000" dirty="0"/>
              <a:t>pit</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5176327"/>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94953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00288"/>
            <a:ext cx="9748838" cy="2625811"/>
          </a:xfrm>
        </p:spPr>
        <p:txBody>
          <a:bodyPr>
            <a:noAutofit/>
          </a:bodyPr>
          <a:lstStyle/>
          <a:p>
            <a:r>
              <a:rPr lang="en-AU" sz="31000" dirty="0"/>
              <a:t>map</a:t>
            </a:r>
          </a:p>
        </p:txBody>
      </p:sp>
      <p:sp>
        <p:nvSpPr>
          <p:cNvPr id="10" name="Arrow: Right 9">
            <a:extLst>
              <a:ext uri="{FF2B5EF4-FFF2-40B4-BE49-F238E27FC236}">
                <a16:creationId xmlns:a16="http://schemas.microsoft.com/office/drawing/2014/main" id="{627CCBBD-C58F-4DBD-84A8-ACF2C02DE759}"/>
              </a:ext>
            </a:extLst>
          </p:cNvPr>
          <p:cNvSpPr/>
          <p:nvPr/>
        </p:nvSpPr>
        <p:spPr>
          <a:xfrm>
            <a:off x="2461941" y="5100638"/>
            <a:ext cx="7268118" cy="69836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33344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40873" y="2813665"/>
            <a:ext cx="9144000" cy="2387600"/>
          </a:xfrm>
        </p:spPr>
        <p:txBody>
          <a:bodyPr>
            <a:noAutofit/>
          </a:bodyPr>
          <a:lstStyle/>
          <a:p>
            <a:r>
              <a:rPr lang="en-AU" sz="31000" dirty="0"/>
              <a:t>mat</a:t>
            </a:r>
          </a:p>
        </p:txBody>
      </p:sp>
      <p:sp>
        <p:nvSpPr>
          <p:cNvPr id="10" name="Arrow: Right 9">
            <a:extLst>
              <a:ext uri="{FF2B5EF4-FFF2-40B4-BE49-F238E27FC236}">
                <a16:creationId xmlns:a16="http://schemas.microsoft.com/office/drawing/2014/main" id="{627CCBBD-C58F-4DBD-84A8-ACF2C02DE759}"/>
              </a:ext>
            </a:extLst>
          </p:cNvPr>
          <p:cNvSpPr/>
          <p:nvPr/>
        </p:nvSpPr>
        <p:spPr>
          <a:xfrm>
            <a:off x="2429691" y="4842388"/>
            <a:ext cx="7236759"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17936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80216"/>
            <a:ext cx="9144000" cy="2387600"/>
          </a:xfrm>
        </p:spPr>
        <p:txBody>
          <a:bodyPr>
            <a:noAutofit/>
          </a:bodyPr>
          <a:lstStyle/>
          <a:p>
            <a:r>
              <a:rPr lang="en-AU" sz="31000" dirty="0"/>
              <a:t>Pam</a:t>
            </a:r>
          </a:p>
        </p:txBody>
      </p:sp>
      <p:sp>
        <p:nvSpPr>
          <p:cNvPr id="10" name="Arrow: Right 9">
            <a:extLst>
              <a:ext uri="{FF2B5EF4-FFF2-40B4-BE49-F238E27FC236}">
                <a16:creationId xmlns:a16="http://schemas.microsoft.com/office/drawing/2014/main" id="{627CCBBD-C58F-4DBD-84A8-ACF2C02DE759}"/>
              </a:ext>
            </a:extLst>
          </p:cNvPr>
          <p:cNvSpPr/>
          <p:nvPr/>
        </p:nvSpPr>
        <p:spPr>
          <a:xfrm>
            <a:off x="2203270" y="4608939"/>
            <a:ext cx="7925324"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19757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3999" y="2613314"/>
            <a:ext cx="9144000" cy="2387600"/>
          </a:xfrm>
        </p:spPr>
        <p:txBody>
          <a:bodyPr>
            <a:noAutofit/>
          </a:bodyPr>
          <a:lstStyle/>
          <a:p>
            <a:r>
              <a:rPr lang="en-AU" sz="31000" dirty="0"/>
              <a:t>am</a:t>
            </a:r>
          </a:p>
        </p:txBody>
      </p:sp>
      <p:sp>
        <p:nvSpPr>
          <p:cNvPr id="10" name="Arrow: Right 9">
            <a:extLst>
              <a:ext uri="{FF2B5EF4-FFF2-40B4-BE49-F238E27FC236}">
                <a16:creationId xmlns:a16="http://schemas.microsoft.com/office/drawing/2014/main" id="{627CCBBD-C58F-4DBD-84A8-ACF2C02DE759}"/>
              </a:ext>
            </a:extLst>
          </p:cNvPr>
          <p:cNvSpPr/>
          <p:nvPr/>
        </p:nvSpPr>
        <p:spPr>
          <a:xfrm>
            <a:off x="3309257" y="4852130"/>
            <a:ext cx="58168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31288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04754"/>
            <a:ext cx="9144000" cy="2387600"/>
          </a:xfrm>
        </p:spPr>
        <p:txBody>
          <a:bodyPr>
            <a:noAutofit/>
          </a:bodyPr>
          <a:lstStyle/>
          <a:p>
            <a:r>
              <a:rPr lang="en-AU" sz="31000" dirty="0"/>
              <a:t>Sam</a:t>
            </a:r>
          </a:p>
        </p:txBody>
      </p:sp>
      <p:sp>
        <p:nvSpPr>
          <p:cNvPr id="10" name="Arrow: Right 9">
            <a:extLst>
              <a:ext uri="{FF2B5EF4-FFF2-40B4-BE49-F238E27FC236}">
                <a16:creationId xmlns:a16="http://schemas.microsoft.com/office/drawing/2014/main" id="{627CCBBD-C58F-4DBD-84A8-ACF2C02DE759}"/>
              </a:ext>
            </a:extLst>
          </p:cNvPr>
          <p:cNvSpPr/>
          <p:nvPr/>
        </p:nvSpPr>
        <p:spPr>
          <a:xfrm>
            <a:off x="1985555" y="4827192"/>
            <a:ext cx="817090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3964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22368"/>
            <a:ext cx="9144000" cy="2387600"/>
          </a:xfrm>
        </p:spPr>
        <p:txBody>
          <a:bodyPr>
            <a:noAutofit/>
          </a:bodyPr>
          <a:lstStyle/>
          <a:p>
            <a:r>
              <a:rPr lang="en-AU" sz="31000" dirty="0"/>
              <a:t>sap</a:t>
            </a:r>
          </a:p>
        </p:txBody>
      </p:sp>
      <p:sp>
        <p:nvSpPr>
          <p:cNvPr id="10" name="Arrow: Right 9">
            <a:extLst>
              <a:ext uri="{FF2B5EF4-FFF2-40B4-BE49-F238E27FC236}">
                <a16:creationId xmlns:a16="http://schemas.microsoft.com/office/drawing/2014/main" id="{627CCBBD-C58F-4DBD-84A8-ACF2C02DE759}"/>
              </a:ext>
            </a:extLst>
          </p:cNvPr>
          <p:cNvSpPr/>
          <p:nvPr/>
        </p:nvSpPr>
        <p:spPr>
          <a:xfrm>
            <a:off x="2856411" y="4885381"/>
            <a:ext cx="625264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31619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565"/>
            <a:ext cx="9144000" cy="2387600"/>
          </a:xfrm>
        </p:spPr>
        <p:txBody>
          <a:bodyPr>
            <a:noAutofit/>
          </a:bodyPr>
          <a:lstStyle/>
          <a:p>
            <a:r>
              <a:rPr lang="en-AU" sz="31000" dirty="0"/>
              <a:t>sip</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50341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88590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21874"/>
            <a:ext cx="9144000" cy="2387600"/>
          </a:xfrm>
        </p:spPr>
        <p:txBody>
          <a:bodyPr>
            <a:noAutofit/>
          </a:bodyPr>
          <a:lstStyle/>
          <a:p>
            <a:r>
              <a:rPr lang="en-AU" sz="31000" dirty="0"/>
              <a:t>at</a:t>
            </a:r>
          </a:p>
        </p:txBody>
      </p:sp>
      <p:sp>
        <p:nvSpPr>
          <p:cNvPr id="10" name="Arrow: Right 9">
            <a:extLst>
              <a:ext uri="{FF2B5EF4-FFF2-40B4-BE49-F238E27FC236}">
                <a16:creationId xmlns:a16="http://schemas.microsoft.com/office/drawing/2014/main" id="{627CCBBD-C58F-4DBD-84A8-ACF2C02DE759}"/>
              </a:ext>
            </a:extLst>
          </p:cNvPr>
          <p:cNvSpPr/>
          <p:nvPr/>
        </p:nvSpPr>
        <p:spPr>
          <a:xfrm>
            <a:off x="4143375" y="4550597"/>
            <a:ext cx="4400550"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99526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38275" y="2659380"/>
            <a:ext cx="9144000" cy="2387600"/>
          </a:xfrm>
        </p:spPr>
        <p:txBody>
          <a:bodyPr>
            <a:noAutofit/>
          </a:bodyPr>
          <a:lstStyle/>
          <a:p>
            <a:r>
              <a:rPr lang="en-AU" sz="31000" dirty="0"/>
              <a:t>s</a:t>
            </a:r>
          </a:p>
        </p:txBody>
      </p:sp>
    </p:spTree>
    <p:extLst>
      <p:ext uri="{BB962C8B-B14F-4D97-AF65-F5344CB8AC3E}">
        <p14:creationId xmlns:p14="http://schemas.microsoft.com/office/powerpoint/2010/main" val="4023382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3397465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54877"/>
            <a:ext cx="9144000" cy="2387600"/>
          </a:xfrm>
        </p:spPr>
        <p:txBody>
          <a:bodyPr>
            <a:noAutofit/>
          </a:bodyPr>
          <a:lstStyle/>
          <a:p>
            <a:r>
              <a:rPr lang="en-AU" sz="31000" dirty="0"/>
              <a:t>sat</a:t>
            </a:r>
          </a:p>
        </p:txBody>
      </p:sp>
      <p:sp>
        <p:nvSpPr>
          <p:cNvPr id="10" name="Arrow: Right 9">
            <a:extLst>
              <a:ext uri="{FF2B5EF4-FFF2-40B4-BE49-F238E27FC236}">
                <a16:creationId xmlns:a16="http://schemas.microsoft.com/office/drawing/2014/main" id="{627CCBBD-C58F-4DBD-84A8-ACF2C02DE759}"/>
              </a:ext>
            </a:extLst>
          </p:cNvPr>
          <p:cNvSpPr/>
          <p:nvPr/>
        </p:nvSpPr>
        <p:spPr>
          <a:xfrm>
            <a:off x="3161211" y="4773358"/>
            <a:ext cx="6279163"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93247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79316" y="891091"/>
            <a:ext cx="5342493" cy="5362603"/>
          </a:xfrm>
          <a:custGeom>
            <a:avLst/>
            <a:gdLst/>
            <a:ahLst/>
            <a:cxnLst/>
            <a:rect l="l" t="t" r="r" b="b"/>
            <a:pathLst>
              <a:path w="8013740" h="8043904">
                <a:moveTo>
                  <a:pt x="0" y="0"/>
                </a:moveTo>
                <a:lnTo>
                  <a:pt x="8013740" y="0"/>
                </a:lnTo>
                <a:lnTo>
                  <a:pt x="8013740" y="8043904"/>
                </a:lnTo>
                <a:lnTo>
                  <a:pt x="0" y="80439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sz="1200"/>
          </a:p>
        </p:txBody>
      </p:sp>
      <p:sp>
        <p:nvSpPr>
          <p:cNvPr id="3" name="Freeform 3"/>
          <p:cNvSpPr/>
          <p:nvPr/>
        </p:nvSpPr>
        <p:spPr>
          <a:xfrm>
            <a:off x="3710997" y="891091"/>
            <a:ext cx="1160991" cy="1160991"/>
          </a:xfrm>
          <a:custGeom>
            <a:avLst/>
            <a:gdLst/>
            <a:ahLst/>
            <a:cxnLst/>
            <a:rect l="l" t="t" r="r" b="b"/>
            <a:pathLst>
              <a:path w="1741487" h="1741487">
                <a:moveTo>
                  <a:pt x="0" y="0"/>
                </a:moveTo>
                <a:lnTo>
                  <a:pt x="1741488" y="0"/>
                </a:lnTo>
                <a:lnTo>
                  <a:pt x="1741488" y="1741487"/>
                </a:lnTo>
                <a:lnTo>
                  <a:pt x="0" y="17414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sz="12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13526017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1366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63357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4612"/>
            <a:ext cx="9144000" cy="2387600"/>
          </a:xfrm>
        </p:spPr>
        <p:txBody>
          <a:bodyPr>
            <a:noAutofit/>
          </a:bodyPr>
          <a:lstStyle/>
          <a:p>
            <a:r>
              <a:rPr lang="en-AU" sz="31000" dirty="0"/>
              <a:t>I</a:t>
            </a:r>
          </a:p>
        </p:txBody>
      </p:sp>
      <p:sp>
        <p:nvSpPr>
          <p:cNvPr id="10" name="Arrow: Right 9">
            <a:extLst>
              <a:ext uri="{FF2B5EF4-FFF2-40B4-BE49-F238E27FC236}">
                <a16:creationId xmlns:a16="http://schemas.microsoft.com/office/drawing/2014/main" id="{627CCBBD-C58F-4DBD-84A8-ACF2C02DE759}"/>
              </a:ext>
            </a:extLst>
          </p:cNvPr>
          <p:cNvSpPr/>
          <p:nvPr/>
        </p:nvSpPr>
        <p:spPr>
          <a:xfrm>
            <a:off x="3935669" y="450215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56696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235200"/>
            <a:ext cx="9144000" cy="2387600"/>
          </a:xfrm>
        </p:spPr>
        <p:txBody>
          <a:bodyPr>
            <a:noAutofit/>
          </a:bodyPr>
          <a:lstStyle/>
          <a:p>
            <a:r>
              <a:rPr lang="en-AU" sz="31000" dirty="0"/>
              <a:t>Is</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62280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28695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48938"/>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5" y="549735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70469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77437"/>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9103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6892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3999" y="2603434"/>
            <a:ext cx="9144000" cy="2387600"/>
          </a:xfrm>
        </p:spPr>
        <p:txBody>
          <a:bodyPr>
            <a:noAutofit/>
          </a:bodyPr>
          <a:lstStyle/>
          <a:p>
            <a:r>
              <a:rPr lang="en-AU" sz="31000" u="sng" dirty="0"/>
              <a:t>Th</a:t>
            </a:r>
            <a:r>
              <a:rPr lang="en-AU" sz="31000" dirty="0"/>
              <a:t>e</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9103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53119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a:t>a</a:t>
            </a:r>
          </a:p>
        </p:txBody>
      </p:sp>
    </p:spTree>
    <p:extLst>
      <p:ext uri="{BB962C8B-B14F-4D97-AF65-F5344CB8AC3E}">
        <p14:creationId xmlns:p14="http://schemas.microsoft.com/office/powerpoint/2010/main" val="6217409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words. </a:t>
            </a:r>
          </a:p>
          <a:p>
            <a:pPr algn="ctr"/>
            <a:r>
              <a:rPr lang="en-AU" sz="2800" dirty="0"/>
              <a:t>I will say the word. </a:t>
            </a:r>
          </a:p>
          <a:p>
            <a:pPr algn="ctr"/>
            <a:r>
              <a:rPr lang="en-AU" sz="2800" dirty="0"/>
              <a:t>You will write the sound lines and then say the sounds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1022889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376739" cy="3212648"/>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tricky words. </a:t>
            </a:r>
          </a:p>
          <a:p>
            <a:pPr algn="ctr"/>
            <a:r>
              <a:rPr lang="en-AU" sz="2800" dirty="0"/>
              <a:t>I will say the word. </a:t>
            </a:r>
          </a:p>
          <a:p>
            <a:pPr algn="ctr"/>
            <a:r>
              <a:rPr lang="en-AU" sz="2800" dirty="0"/>
              <a:t>You will write the sound lines and then say the letters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18361080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eworks outline">
            <a:extLst>
              <a:ext uri="{FF2B5EF4-FFF2-40B4-BE49-F238E27FC236}">
                <a16:creationId xmlns:a16="http://schemas.microsoft.com/office/drawing/2014/main" id="{4D7E354C-0237-69F6-FABB-23C850EA1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33" y="2086097"/>
            <a:ext cx="2685803" cy="2685803"/>
          </a:xfrm>
          <a:prstGeom prst="rect">
            <a:avLst/>
          </a:prstGeom>
        </p:spPr>
      </p:pic>
      <p:sp>
        <p:nvSpPr>
          <p:cNvPr id="4" name="Speech Bubble: Rectangle with Corners Rounded 3">
            <a:extLst>
              <a:ext uri="{FF2B5EF4-FFF2-40B4-BE49-F238E27FC236}">
                <a16:creationId xmlns:a16="http://schemas.microsoft.com/office/drawing/2014/main" id="{6735AAC9-47A9-31E4-E620-FD9BFC38FB4D}"/>
              </a:ext>
            </a:extLst>
          </p:cNvPr>
          <p:cNvSpPr/>
          <p:nvPr/>
        </p:nvSpPr>
        <p:spPr>
          <a:xfrm>
            <a:off x="5474525" y="1962396"/>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We did it! Great work in your daily review. Let’s have a movement break.  </a:t>
            </a:r>
          </a:p>
        </p:txBody>
      </p:sp>
    </p:spTree>
    <p:extLst>
      <p:ext uri="{BB962C8B-B14F-4D97-AF65-F5344CB8AC3E}">
        <p14:creationId xmlns:p14="http://schemas.microsoft.com/office/powerpoint/2010/main" val="32178946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Wednesday</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3518438943"/>
      </p:ext>
    </p:extLst>
  </p:cSld>
  <p:clrMapOvr>
    <a:masterClrMapping/>
  </p:clrMapOvr>
  <mc:AlternateContent xmlns:mc="http://schemas.openxmlformats.org/markup-compatibility/2006" xmlns:p14="http://schemas.microsoft.com/office/powerpoint/2010/main">
    <mc:Choice Requires="p14">
      <p:transition spd="slow" p14:dur="2000" advTm="3486"/>
    </mc:Choice>
    <mc:Fallback xmlns="">
      <p:transition spd="slow" advTm="3486"/>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486893" y="2449285"/>
            <a:ext cx="3218213" cy="1959429"/>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sounds quickly.</a:t>
            </a:r>
          </a:p>
        </p:txBody>
      </p:sp>
      <p:pic>
        <p:nvPicPr>
          <p:cNvPr id="4" name="Graphic 3" descr="User outline">
            <a:extLst>
              <a:ext uri="{FF2B5EF4-FFF2-40B4-BE49-F238E27FC236}">
                <a16:creationId xmlns:a16="http://schemas.microsoft.com/office/drawing/2014/main" id="{8C52174C-849D-114F-E836-68C3FD2E05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6" name="Graphic 5" descr="Users outline">
            <a:extLst>
              <a:ext uri="{FF2B5EF4-FFF2-40B4-BE49-F238E27FC236}">
                <a16:creationId xmlns:a16="http://schemas.microsoft.com/office/drawing/2014/main" id="{A3831FA3-48F3-57BB-3C23-15799975F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33545293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10937" y="2832389"/>
            <a:ext cx="9144000" cy="2387600"/>
          </a:xfrm>
        </p:spPr>
        <p:txBody>
          <a:bodyPr>
            <a:noAutofit/>
          </a:bodyPr>
          <a:lstStyle/>
          <a:p>
            <a:r>
              <a:rPr lang="en-AU" sz="31000" dirty="0"/>
              <a:t>c</a:t>
            </a:r>
          </a:p>
        </p:txBody>
      </p:sp>
    </p:spTree>
    <p:extLst>
      <p:ext uri="{BB962C8B-B14F-4D97-AF65-F5344CB8AC3E}">
        <p14:creationId xmlns:p14="http://schemas.microsoft.com/office/powerpoint/2010/main" val="22725831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a:t>a</a:t>
            </a:r>
          </a:p>
        </p:txBody>
      </p:sp>
    </p:spTree>
    <p:extLst>
      <p:ext uri="{BB962C8B-B14F-4D97-AF65-F5344CB8AC3E}">
        <p14:creationId xmlns:p14="http://schemas.microsoft.com/office/powerpoint/2010/main" val="15874185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m</a:t>
            </a:r>
          </a:p>
        </p:txBody>
      </p:sp>
    </p:spTree>
    <p:extLst>
      <p:ext uri="{BB962C8B-B14F-4D97-AF65-F5344CB8AC3E}">
        <p14:creationId xmlns:p14="http://schemas.microsoft.com/office/powerpoint/2010/main" val="33377091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p</a:t>
            </a:r>
          </a:p>
        </p:txBody>
      </p:sp>
    </p:spTree>
    <p:extLst>
      <p:ext uri="{BB962C8B-B14F-4D97-AF65-F5344CB8AC3E}">
        <p14:creationId xmlns:p14="http://schemas.microsoft.com/office/powerpoint/2010/main" val="24432462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38275" y="2659380"/>
            <a:ext cx="9144000" cy="2387600"/>
          </a:xfrm>
        </p:spPr>
        <p:txBody>
          <a:bodyPr>
            <a:noAutofit/>
          </a:bodyPr>
          <a:lstStyle/>
          <a:p>
            <a:r>
              <a:rPr lang="en-AU" sz="31000" dirty="0"/>
              <a:t>s</a:t>
            </a:r>
          </a:p>
        </p:txBody>
      </p:sp>
    </p:spTree>
    <p:extLst>
      <p:ext uri="{BB962C8B-B14F-4D97-AF65-F5344CB8AC3E}">
        <p14:creationId xmlns:p14="http://schemas.microsoft.com/office/powerpoint/2010/main" val="385210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10937" y="2832389"/>
            <a:ext cx="9144000" cy="2387600"/>
          </a:xfrm>
        </p:spPr>
        <p:txBody>
          <a:bodyPr>
            <a:noAutofit/>
          </a:bodyPr>
          <a:lstStyle/>
          <a:p>
            <a:r>
              <a:rPr lang="en-AU" sz="31000" dirty="0"/>
              <a:t>c</a:t>
            </a:r>
          </a:p>
        </p:txBody>
      </p:sp>
    </p:spTree>
    <p:extLst>
      <p:ext uri="{BB962C8B-B14F-4D97-AF65-F5344CB8AC3E}">
        <p14:creationId xmlns:p14="http://schemas.microsoft.com/office/powerpoint/2010/main" val="37689061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281276"/>
            <a:ext cx="9144000" cy="2387600"/>
          </a:xfrm>
        </p:spPr>
        <p:txBody>
          <a:bodyPr>
            <a:noAutofit/>
          </a:bodyPr>
          <a:lstStyle/>
          <a:p>
            <a:r>
              <a:rPr lang="en-AU" sz="31000" dirty="0"/>
              <a:t>f</a:t>
            </a:r>
          </a:p>
        </p:txBody>
      </p:sp>
    </p:spTree>
    <p:extLst>
      <p:ext uri="{BB962C8B-B14F-4D97-AF65-F5344CB8AC3E}">
        <p14:creationId xmlns:p14="http://schemas.microsoft.com/office/powerpoint/2010/main" val="11603857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err="1"/>
              <a:t>i</a:t>
            </a:r>
            <a:endParaRPr lang="en-AU" sz="31000" dirty="0"/>
          </a:p>
        </p:txBody>
      </p:sp>
    </p:spTree>
    <p:extLst>
      <p:ext uri="{BB962C8B-B14F-4D97-AF65-F5344CB8AC3E}">
        <p14:creationId xmlns:p14="http://schemas.microsoft.com/office/powerpoint/2010/main" val="40589393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27563" y="3164898"/>
            <a:ext cx="9144000" cy="2387600"/>
          </a:xfrm>
        </p:spPr>
        <p:txBody>
          <a:bodyPr>
            <a:noAutofit/>
          </a:bodyPr>
          <a:lstStyle/>
          <a:p>
            <a:r>
              <a:rPr lang="en-AU" sz="31000" dirty="0"/>
              <a:t>t</a:t>
            </a:r>
          </a:p>
        </p:txBody>
      </p:sp>
    </p:spTree>
    <p:extLst>
      <p:ext uri="{BB962C8B-B14F-4D97-AF65-F5344CB8AC3E}">
        <p14:creationId xmlns:p14="http://schemas.microsoft.com/office/powerpoint/2010/main" val="16110102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8" y="1959428"/>
            <a:ext cx="3515096" cy="2398816"/>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words. </a:t>
            </a:r>
          </a:p>
          <a:p>
            <a:pPr algn="ctr"/>
            <a:r>
              <a:rPr lang="en-AU" sz="2800" dirty="0"/>
              <a:t>Say the sounds then read the word.</a:t>
            </a:r>
          </a:p>
        </p:txBody>
      </p:sp>
      <p:pic>
        <p:nvPicPr>
          <p:cNvPr id="3" name="Graphic 2" descr="User outline">
            <a:extLst>
              <a:ext uri="{FF2B5EF4-FFF2-40B4-BE49-F238E27FC236}">
                <a16:creationId xmlns:a16="http://schemas.microsoft.com/office/drawing/2014/main" id="{C76BA04E-A54D-80A0-6857-6BE3D6162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86A11BF8-4E19-5370-0165-70CCCB81A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36167870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79568"/>
            <a:ext cx="9144000" cy="2387600"/>
          </a:xfrm>
        </p:spPr>
        <p:txBody>
          <a:bodyPr>
            <a:noAutofit/>
          </a:bodyPr>
          <a:lstStyle/>
          <a:p>
            <a:r>
              <a:rPr lang="en-AU" sz="31000" dirty="0"/>
              <a:t>fit</a:t>
            </a:r>
          </a:p>
        </p:txBody>
      </p:sp>
      <p:sp>
        <p:nvSpPr>
          <p:cNvPr id="10" name="Arrow: Right 9">
            <a:extLst>
              <a:ext uri="{FF2B5EF4-FFF2-40B4-BE49-F238E27FC236}">
                <a16:creationId xmlns:a16="http://schemas.microsoft.com/office/drawing/2014/main" id="{627CCBBD-C58F-4DBD-84A8-ACF2C02DE759}"/>
              </a:ext>
            </a:extLst>
          </p:cNvPr>
          <p:cNvSpPr/>
          <p:nvPr/>
        </p:nvSpPr>
        <p:spPr>
          <a:xfrm>
            <a:off x="3737614" y="4808291"/>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6636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04754"/>
            <a:ext cx="9144000" cy="2387600"/>
          </a:xfrm>
        </p:spPr>
        <p:txBody>
          <a:bodyPr>
            <a:noAutofit/>
          </a:bodyPr>
          <a:lstStyle/>
          <a:p>
            <a:r>
              <a:rPr lang="en-AU" sz="31000" dirty="0"/>
              <a:t>Sam</a:t>
            </a:r>
          </a:p>
        </p:txBody>
      </p:sp>
      <p:sp>
        <p:nvSpPr>
          <p:cNvPr id="10" name="Arrow: Right 9">
            <a:extLst>
              <a:ext uri="{FF2B5EF4-FFF2-40B4-BE49-F238E27FC236}">
                <a16:creationId xmlns:a16="http://schemas.microsoft.com/office/drawing/2014/main" id="{627CCBBD-C58F-4DBD-84A8-ACF2C02DE759}"/>
              </a:ext>
            </a:extLst>
          </p:cNvPr>
          <p:cNvSpPr/>
          <p:nvPr/>
        </p:nvSpPr>
        <p:spPr>
          <a:xfrm>
            <a:off x="1985555" y="4827192"/>
            <a:ext cx="817090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66893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71502"/>
            <a:ext cx="9144000" cy="2387600"/>
          </a:xfrm>
        </p:spPr>
        <p:txBody>
          <a:bodyPr>
            <a:noAutofit/>
          </a:bodyPr>
          <a:lstStyle/>
          <a:p>
            <a:r>
              <a:rPr lang="en-US" sz="31000" dirty="0"/>
              <a:t>t</a:t>
            </a:r>
            <a:r>
              <a:rPr lang="en-AU" sz="31000" dirty="0" err="1"/>
              <a:t>ip</a:t>
            </a:r>
            <a:endParaRPr lang="en-AU" sz="31000" dirty="0"/>
          </a:p>
        </p:txBody>
      </p:sp>
      <p:sp>
        <p:nvSpPr>
          <p:cNvPr id="10" name="Arrow: Right 9">
            <a:extLst>
              <a:ext uri="{FF2B5EF4-FFF2-40B4-BE49-F238E27FC236}">
                <a16:creationId xmlns:a16="http://schemas.microsoft.com/office/drawing/2014/main" id="{627CCBBD-C58F-4DBD-84A8-ACF2C02DE759}"/>
              </a:ext>
            </a:extLst>
          </p:cNvPr>
          <p:cNvSpPr/>
          <p:nvPr/>
        </p:nvSpPr>
        <p:spPr>
          <a:xfrm>
            <a:off x="3647767" y="5176327"/>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65475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54877"/>
            <a:ext cx="9144000" cy="2387600"/>
          </a:xfrm>
        </p:spPr>
        <p:txBody>
          <a:bodyPr>
            <a:noAutofit/>
          </a:bodyPr>
          <a:lstStyle/>
          <a:p>
            <a:r>
              <a:rPr lang="en-AU" sz="31000" dirty="0"/>
              <a:t>cat</a:t>
            </a:r>
          </a:p>
        </p:txBody>
      </p:sp>
      <p:sp>
        <p:nvSpPr>
          <p:cNvPr id="10" name="Arrow: Right 9">
            <a:extLst>
              <a:ext uri="{FF2B5EF4-FFF2-40B4-BE49-F238E27FC236}">
                <a16:creationId xmlns:a16="http://schemas.microsoft.com/office/drawing/2014/main" id="{627CCBBD-C58F-4DBD-84A8-ACF2C02DE759}"/>
              </a:ext>
            </a:extLst>
          </p:cNvPr>
          <p:cNvSpPr/>
          <p:nvPr/>
        </p:nvSpPr>
        <p:spPr>
          <a:xfrm>
            <a:off x="3161211" y="4773358"/>
            <a:ext cx="6279163"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16646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40873" y="2813665"/>
            <a:ext cx="9144000" cy="2387600"/>
          </a:xfrm>
        </p:spPr>
        <p:txBody>
          <a:bodyPr>
            <a:noAutofit/>
          </a:bodyPr>
          <a:lstStyle/>
          <a:p>
            <a:r>
              <a:rPr lang="en-AU" sz="31000" dirty="0"/>
              <a:t>mat</a:t>
            </a:r>
          </a:p>
        </p:txBody>
      </p:sp>
      <p:sp>
        <p:nvSpPr>
          <p:cNvPr id="10" name="Arrow: Right 9">
            <a:extLst>
              <a:ext uri="{FF2B5EF4-FFF2-40B4-BE49-F238E27FC236}">
                <a16:creationId xmlns:a16="http://schemas.microsoft.com/office/drawing/2014/main" id="{627CCBBD-C58F-4DBD-84A8-ACF2C02DE759}"/>
              </a:ext>
            </a:extLst>
          </p:cNvPr>
          <p:cNvSpPr/>
          <p:nvPr/>
        </p:nvSpPr>
        <p:spPr>
          <a:xfrm>
            <a:off x="2429691" y="4842388"/>
            <a:ext cx="7236759"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01182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3999" y="2613314"/>
            <a:ext cx="9144000" cy="2387600"/>
          </a:xfrm>
        </p:spPr>
        <p:txBody>
          <a:bodyPr>
            <a:noAutofit/>
          </a:bodyPr>
          <a:lstStyle/>
          <a:p>
            <a:r>
              <a:rPr lang="en-US" sz="31000" dirty="0"/>
              <a:t>p</a:t>
            </a:r>
            <a:r>
              <a:rPr lang="en-AU" sz="31000" dirty="0"/>
              <a:t>it</a:t>
            </a:r>
          </a:p>
        </p:txBody>
      </p:sp>
      <p:sp>
        <p:nvSpPr>
          <p:cNvPr id="10" name="Arrow: Right 9">
            <a:extLst>
              <a:ext uri="{FF2B5EF4-FFF2-40B4-BE49-F238E27FC236}">
                <a16:creationId xmlns:a16="http://schemas.microsoft.com/office/drawing/2014/main" id="{627CCBBD-C58F-4DBD-84A8-ACF2C02DE759}"/>
              </a:ext>
            </a:extLst>
          </p:cNvPr>
          <p:cNvSpPr/>
          <p:nvPr/>
        </p:nvSpPr>
        <p:spPr>
          <a:xfrm>
            <a:off x="3309257" y="4852130"/>
            <a:ext cx="58168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73792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m</a:t>
            </a:r>
          </a:p>
        </p:txBody>
      </p:sp>
    </p:spTree>
    <p:extLst>
      <p:ext uri="{BB962C8B-B14F-4D97-AF65-F5344CB8AC3E}">
        <p14:creationId xmlns:p14="http://schemas.microsoft.com/office/powerpoint/2010/main" val="75833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00288"/>
            <a:ext cx="9748838" cy="2625811"/>
          </a:xfrm>
        </p:spPr>
        <p:txBody>
          <a:bodyPr>
            <a:noAutofit/>
          </a:bodyPr>
          <a:lstStyle/>
          <a:p>
            <a:r>
              <a:rPr lang="en-AU" sz="31000" dirty="0"/>
              <a:t>cap</a:t>
            </a:r>
          </a:p>
        </p:txBody>
      </p:sp>
      <p:sp>
        <p:nvSpPr>
          <p:cNvPr id="10" name="Arrow: Right 9">
            <a:extLst>
              <a:ext uri="{FF2B5EF4-FFF2-40B4-BE49-F238E27FC236}">
                <a16:creationId xmlns:a16="http://schemas.microsoft.com/office/drawing/2014/main" id="{627CCBBD-C58F-4DBD-84A8-ACF2C02DE759}"/>
              </a:ext>
            </a:extLst>
          </p:cNvPr>
          <p:cNvSpPr/>
          <p:nvPr/>
        </p:nvSpPr>
        <p:spPr>
          <a:xfrm>
            <a:off x="2914649" y="5100638"/>
            <a:ext cx="6815409" cy="7286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26808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38004"/>
            <a:ext cx="9144000" cy="2387600"/>
          </a:xfrm>
        </p:spPr>
        <p:txBody>
          <a:bodyPr>
            <a:noAutofit/>
          </a:bodyPr>
          <a:lstStyle/>
          <a:p>
            <a:r>
              <a:rPr lang="en-AU" sz="31000" dirty="0"/>
              <a:t>pat</a:t>
            </a:r>
          </a:p>
        </p:txBody>
      </p:sp>
      <p:sp>
        <p:nvSpPr>
          <p:cNvPr id="10" name="Arrow: Right 9">
            <a:extLst>
              <a:ext uri="{FF2B5EF4-FFF2-40B4-BE49-F238E27FC236}">
                <a16:creationId xmlns:a16="http://schemas.microsoft.com/office/drawing/2014/main" id="{627CCBBD-C58F-4DBD-84A8-ACF2C02DE759}"/>
              </a:ext>
            </a:extLst>
          </p:cNvPr>
          <p:cNvSpPr/>
          <p:nvPr/>
        </p:nvSpPr>
        <p:spPr>
          <a:xfrm>
            <a:off x="2974181" y="5125604"/>
            <a:ext cx="6243637"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17500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191491" y="2713066"/>
            <a:ext cx="9144000" cy="2387600"/>
          </a:xfrm>
        </p:spPr>
        <p:txBody>
          <a:bodyPr>
            <a:noAutofit/>
          </a:bodyPr>
          <a:lstStyle/>
          <a:p>
            <a:r>
              <a:rPr lang="en-AU" sz="31000" dirty="0"/>
              <a:t>am</a:t>
            </a:r>
          </a:p>
        </p:txBody>
      </p:sp>
      <p:sp>
        <p:nvSpPr>
          <p:cNvPr id="10" name="Arrow: Right 9">
            <a:extLst>
              <a:ext uri="{FF2B5EF4-FFF2-40B4-BE49-F238E27FC236}">
                <a16:creationId xmlns:a16="http://schemas.microsoft.com/office/drawing/2014/main" id="{627CCBBD-C58F-4DBD-84A8-ACF2C02DE759}"/>
              </a:ext>
            </a:extLst>
          </p:cNvPr>
          <p:cNvSpPr/>
          <p:nvPr/>
        </p:nvSpPr>
        <p:spPr>
          <a:xfrm>
            <a:off x="2986088" y="4901161"/>
            <a:ext cx="587216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57554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71502"/>
            <a:ext cx="9144000" cy="2387600"/>
          </a:xfrm>
        </p:spPr>
        <p:txBody>
          <a:bodyPr>
            <a:noAutofit/>
          </a:bodyPr>
          <a:lstStyle/>
          <a:p>
            <a:r>
              <a:rPr lang="en-AU" sz="31000" dirty="0"/>
              <a:t>fat</a:t>
            </a:r>
          </a:p>
        </p:txBody>
      </p:sp>
      <p:sp>
        <p:nvSpPr>
          <p:cNvPr id="10" name="Arrow: Right 9">
            <a:extLst>
              <a:ext uri="{FF2B5EF4-FFF2-40B4-BE49-F238E27FC236}">
                <a16:creationId xmlns:a16="http://schemas.microsoft.com/office/drawing/2014/main" id="{627CCBBD-C58F-4DBD-84A8-ACF2C02DE759}"/>
              </a:ext>
            </a:extLst>
          </p:cNvPr>
          <p:cNvSpPr/>
          <p:nvPr/>
        </p:nvSpPr>
        <p:spPr>
          <a:xfrm>
            <a:off x="3814764" y="4835505"/>
            <a:ext cx="5053220"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75587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80216"/>
            <a:ext cx="9144000" cy="2387600"/>
          </a:xfrm>
        </p:spPr>
        <p:txBody>
          <a:bodyPr>
            <a:noAutofit/>
          </a:bodyPr>
          <a:lstStyle/>
          <a:p>
            <a:r>
              <a:rPr lang="en-US" sz="31000" dirty="0"/>
              <a:t>t</a:t>
            </a:r>
            <a:r>
              <a:rPr lang="en-AU" sz="31000" dirty="0"/>
              <a:t>ap</a:t>
            </a:r>
          </a:p>
        </p:txBody>
      </p:sp>
      <p:sp>
        <p:nvSpPr>
          <p:cNvPr id="10" name="Arrow: Right 9">
            <a:extLst>
              <a:ext uri="{FF2B5EF4-FFF2-40B4-BE49-F238E27FC236}">
                <a16:creationId xmlns:a16="http://schemas.microsoft.com/office/drawing/2014/main" id="{627CCBBD-C58F-4DBD-84A8-ACF2C02DE759}"/>
              </a:ext>
            </a:extLst>
          </p:cNvPr>
          <p:cNvSpPr/>
          <p:nvPr/>
        </p:nvSpPr>
        <p:spPr>
          <a:xfrm>
            <a:off x="2871788" y="4892144"/>
            <a:ext cx="6829426"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85239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7" y="1959427"/>
            <a:ext cx="4168239" cy="277882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a word. </a:t>
            </a:r>
          </a:p>
          <a:p>
            <a:pPr algn="ctr"/>
            <a:r>
              <a:rPr lang="en-AU" sz="2800" dirty="0"/>
              <a:t>Say the sounds then read the word. </a:t>
            </a:r>
          </a:p>
          <a:p>
            <a:pPr algn="ctr"/>
            <a:r>
              <a:rPr lang="en-AU" sz="2800" dirty="0"/>
              <a:t>Then I will ask you what it means. </a:t>
            </a:r>
          </a:p>
        </p:txBody>
      </p:sp>
      <p:pic>
        <p:nvPicPr>
          <p:cNvPr id="3" name="Graphic 2" descr="User outline">
            <a:extLst>
              <a:ext uri="{FF2B5EF4-FFF2-40B4-BE49-F238E27FC236}">
                <a16:creationId xmlns:a16="http://schemas.microsoft.com/office/drawing/2014/main" id="{ACE86A3E-8477-F043-5510-253D03822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CCD41AAD-3900-E0E5-652B-09074E47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3337701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22368"/>
            <a:ext cx="9144000" cy="2387600"/>
          </a:xfrm>
        </p:spPr>
        <p:txBody>
          <a:bodyPr>
            <a:noAutofit/>
          </a:bodyPr>
          <a:lstStyle/>
          <a:p>
            <a:r>
              <a:rPr lang="en-AU" sz="31000" dirty="0"/>
              <a:t>sap</a:t>
            </a:r>
          </a:p>
        </p:txBody>
      </p:sp>
      <p:sp>
        <p:nvSpPr>
          <p:cNvPr id="10" name="Arrow: Right 9">
            <a:extLst>
              <a:ext uri="{FF2B5EF4-FFF2-40B4-BE49-F238E27FC236}">
                <a16:creationId xmlns:a16="http://schemas.microsoft.com/office/drawing/2014/main" id="{627CCBBD-C58F-4DBD-84A8-ACF2C02DE759}"/>
              </a:ext>
            </a:extLst>
          </p:cNvPr>
          <p:cNvSpPr/>
          <p:nvPr/>
        </p:nvSpPr>
        <p:spPr>
          <a:xfrm>
            <a:off x="2856411" y="4885381"/>
            <a:ext cx="625264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83639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78627" y="685800"/>
            <a:ext cx="8234747" cy="5486400"/>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2"/>
            <a:stretch>
              <a:fillRect/>
            </a:stretch>
          </a:blipFill>
        </p:spPr>
        <p:txBody>
          <a:bodyPr/>
          <a:lstStyle/>
          <a:p>
            <a:endParaRPr lang="en-AU" sz="12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33239810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4612"/>
            <a:ext cx="9144000" cy="2387600"/>
          </a:xfrm>
        </p:spPr>
        <p:txBody>
          <a:bodyPr>
            <a:noAutofit/>
          </a:bodyPr>
          <a:lstStyle/>
          <a:p>
            <a:r>
              <a:rPr lang="en-AU" sz="31000" dirty="0"/>
              <a:t>I</a:t>
            </a:r>
          </a:p>
        </p:txBody>
      </p:sp>
      <p:sp>
        <p:nvSpPr>
          <p:cNvPr id="10" name="Arrow: Right 9">
            <a:extLst>
              <a:ext uri="{FF2B5EF4-FFF2-40B4-BE49-F238E27FC236}">
                <a16:creationId xmlns:a16="http://schemas.microsoft.com/office/drawing/2014/main" id="{627CCBBD-C58F-4DBD-84A8-ACF2C02DE759}"/>
              </a:ext>
            </a:extLst>
          </p:cNvPr>
          <p:cNvSpPr/>
          <p:nvPr/>
        </p:nvSpPr>
        <p:spPr>
          <a:xfrm>
            <a:off x="3935669" y="450215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07899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Custom 1">
      <a:dk1>
        <a:srgbClr val="0C0359"/>
      </a:dk1>
      <a:lt1>
        <a:sysClr val="window" lastClr="FFFFFF"/>
      </a:lt1>
      <a:dk2>
        <a:srgbClr val="2F358E"/>
      </a:dk2>
      <a:lt2>
        <a:srgbClr val="1C74BD"/>
      </a:lt2>
      <a:accent1>
        <a:srgbClr val="FFC331"/>
      </a:accent1>
      <a:accent2>
        <a:srgbClr val="0C0359"/>
      </a:accent2>
      <a:accent3>
        <a:srgbClr val="000000"/>
      </a:accent3>
      <a:accent4>
        <a:srgbClr val="FFDB83"/>
      </a:accent4>
      <a:accent5>
        <a:srgbClr val="6E74CF"/>
      </a:accent5>
      <a:accent6>
        <a:srgbClr val="65ADE8"/>
      </a:accent6>
      <a:hlink>
        <a:srgbClr val="00B05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bdf563c-0ada-4b00-b32d-d942510772ed">
      <Terms xmlns="http://schemas.microsoft.com/office/infopath/2007/PartnerControls"/>
    </lcf76f155ced4ddcb4097134ff3c332f>
    <TaxCatchAll xmlns="abc39f4b-3a53-4206-af63-a5d48dc30c3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B4EA3582C88B45AC48A4888161998B" ma:contentTypeVersion="15" ma:contentTypeDescription="Create a new document." ma:contentTypeScope="" ma:versionID="27aa4e8fbe32f53b5d116bf180fc35ac">
  <xsd:schema xmlns:xsd="http://www.w3.org/2001/XMLSchema" xmlns:xs="http://www.w3.org/2001/XMLSchema" xmlns:p="http://schemas.microsoft.com/office/2006/metadata/properties" xmlns:ns2="abc39f4b-3a53-4206-af63-a5d48dc30c3f" xmlns:ns3="ebdf563c-0ada-4b00-b32d-d942510772ed" targetNamespace="http://schemas.microsoft.com/office/2006/metadata/properties" ma:root="true" ma:fieldsID="ad3bc52bbef139ef10c4fff483191c05" ns2:_="" ns3:_="">
    <xsd:import namespace="abc39f4b-3a53-4206-af63-a5d48dc30c3f"/>
    <xsd:import namespace="ebdf563c-0ada-4b00-b32d-d942510772e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c39f4b-3a53-4206-af63-a5d48dc30c3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ce1bf0f-e8db-449d-a3c4-f507561f17ac}" ma:internalName="TaxCatchAll" ma:showField="CatchAllData" ma:web="abc39f4b-3a53-4206-af63-a5d48dc30c3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df563c-0ada-4b00-b32d-d942510772e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5091c2-f82e-4ed2-b7cc-978578ff7b2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0DA6D3-064D-4892-81AF-36E8BB3485A1}">
  <ds:schemaRefs>
    <ds:schemaRef ds:uri="http://schemas.microsoft.com/sharepoint/v3/contenttype/forms"/>
  </ds:schemaRefs>
</ds:datastoreItem>
</file>

<file path=customXml/itemProps2.xml><?xml version="1.0" encoding="utf-8"?>
<ds:datastoreItem xmlns:ds="http://schemas.openxmlformats.org/officeDocument/2006/customXml" ds:itemID="{0327EE06-E553-4C27-BD59-08894A6D82EA}">
  <ds:schemaRefs>
    <ds:schemaRef ds:uri="http://schemas.microsoft.com/office/2006/metadata/properties"/>
    <ds:schemaRef ds:uri="http://schemas.microsoft.com/office/infopath/2007/PartnerControls"/>
    <ds:schemaRef ds:uri="ebdf563c-0ada-4b00-b32d-d942510772ed"/>
    <ds:schemaRef ds:uri="abc39f4b-3a53-4206-af63-a5d48dc30c3f"/>
  </ds:schemaRefs>
</ds:datastoreItem>
</file>

<file path=customXml/itemProps3.xml><?xml version="1.0" encoding="utf-8"?>
<ds:datastoreItem xmlns:ds="http://schemas.openxmlformats.org/officeDocument/2006/customXml" ds:itemID="{BB22C36D-7F58-47CE-A0C5-F3D00DFA6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c39f4b-3a53-4206-af63-a5d48dc30c3f"/>
    <ds:schemaRef ds:uri="ebdf563c-0ada-4b00-b32d-d942510772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472</TotalTime>
  <Words>1260</Words>
  <Application>Microsoft Office PowerPoint</Application>
  <PresentationFormat>Widescreen</PresentationFormat>
  <Paragraphs>281</Paragraphs>
  <Slides>181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181</vt:i4>
      </vt:variant>
    </vt:vector>
  </HeadingPairs>
  <TitlesOfParts>
    <vt:vector size="185" baseType="lpstr">
      <vt:lpstr>Arial</vt:lpstr>
      <vt:lpstr>Calibri</vt:lpstr>
      <vt:lpstr>Century Gothic</vt:lpstr>
      <vt:lpstr>Office Theme</vt:lpstr>
      <vt:lpstr> Decode and Blend</vt:lpstr>
      <vt:lpstr> Decode and Blend</vt:lpstr>
      <vt:lpstr>PowerPoint Presentation</vt:lpstr>
      <vt:lpstr>t</vt:lpstr>
      <vt:lpstr>i</vt:lpstr>
      <vt:lpstr>s</vt:lpstr>
      <vt:lpstr>a</vt:lpstr>
      <vt:lpstr>c</vt:lpstr>
      <vt:lpstr>m</vt:lpstr>
      <vt:lpstr>p</vt:lpstr>
      <vt:lpstr>f</vt:lpstr>
      <vt:lpstr>PowerPoint Presentation</vt:lpstr>
      <vt:lpstr>Tim</vt:lpstr>
      <vt:lpstr>map</vt:lpstr>
      <vt:lpstr>it</vt:lpstr>
      <vt:lpstr>sit</vt:lpstr>
      <vt:lpstr>cat</vt:lpstr>
      <vt:lpstr>mat</vt:lpstr>
      <vt:lpstr>fat</vt:lpstr>
      <vt:lpstr>sap</vt:lpstr>
      <vt:lpstr>sat</vt:lpstr>
      <vt:lpstr>fit</vt:lpstr>
      <vt:lpstr>at</vt:lpstr>
      <vt:lpstr>PowerPoint Presentation</vt:lpstr>
      <vt:lpstr>pat</vt:lpstr>
      <vt:lpstr>PowerPoint Presentation</vt:lpstr>
      <vt:lpstr>PowerPoint Presentation</vt:lpstr>
      <vt:lpstr>is</vt:lpstr>
      <vt:lpstr>I</vt:lpstr>
      <vt:lpstr>my</vt:lpstr>
      <vt:lpstr>as</vt:lpstr>
      <vt:lpstr>My</vt:lpstr>
      <vt:lpstr>As</vt:lpstr>
      <vt:lpstr>the</vt:lpstr>
      <vt:lpstr>PowerPoint Presentation</vt:lpstr>
      <vt:lpstr>PowerPoint Presentation</vt:lpstr>
      <vt:lpstr>PowerPoint Presentation</vt:lpstr>
      <vt:lpstr> Decode and Blend</vt:lpstr>
      <vt:lpstr>PowerPoint Presentation</vt:lpstr>
      <vt:lpstr>s</vt:lpstr>
      <vt:lpstr>t</vt:lpstr>
      <vt:lpstr>a</vt:lpstr>
      <vt:lpstr>m</vt:lpstr>
      <vt:lpstr>p</vt:lpstr>
      <vt:lpstr>i</vt:lpstr>
      <vt:lpstr>f</vt:lpstr>
      <vt:lpstr>c</vt:lpstr>
      <vt:lpstr>PowerPoint Presentation</vt:lpstr>
      <vt:lpstr>tip</vt:lpstr>
      <vt:lpstr>tap</vt:lpstr>
      <vt:lpstr>pit</vt:lpstr>
      <vt:lpstr>map</vt:lpstr>
      <vt:lpstr>mat</vt:lpstr>
      <vt:lpstr>Pam</vt:lpstr>
      <vt:lpstr>am</vt:lpstr>
      <vt:lpstr>Sam</vt:lpstr>
      <vt:lpstr>sap</vt:lpstr>
      <vt:lpstr>sip</vt:lpstr>
      <vt:lpstr>at</vt:lpstr>
      <vt:lpstr>PowerPoint Presentation</vt:lpstr>
      <vt:lpstr>sat</vt:lpstr>
      <vt:lpstr>PowerPoint Presentation</vt:lpstr>
      <vt:lpstr>PowerPoint Presentation</vt:lpstr>
      <vt:lpstr>as</vt:lpstr>
      <vt:lpstr>I</vt:lpstr>
      <vt:lpstr>Is</vt:lpstr>
      <vt:lpstr>my</vt:lpstr>
      <vt:lpstr>My</vt:lpstr>
      <vt:lpstr>The</vt:lpstr>
      <vt:lpstr>PowerPoint Presentation</vt:lpstr>
      <vt:lpstr>PowerPoint Presentation</vt:lpstr>
      <vt:lpstr>PowerPoint Presentation</vt:lpstr>
      <vt:lpstr> Decode and Blend</vt:lpstr>
      <vt:lpstr>PowerPoint Presentation</vt:lpstr>
      <vt:lpstr>c</vt:lpstr>
      <vt:lpstr>a</vt:lpstr>
      <vt:lpstr>m</vt:lpstr>
      <vt:lpstr>p</vt:lpstr>
      <vt:lpstr>s</vt:lpstr>
      <vt:lpstr>f</vt:lpstr>
      <vt:lpstr>i</vt:lpstr>
      <vt:lpstr>t</vt:lpstr>
      <vt:lpstr>PowerPoint Presentation</vt:lpstr>
      <vt:lpstr>fit</vt:lpstr>
      <vt:lpstr>Sam</vt:lpstr>
      <vt:lpstr>tip</vt:lpstr>
      <vt:lpstr>cat</vt:lpstr>
      <vt:lpstr>mat</vt:lpstr>
      <vt:lpstr>pit</vt:lpstr>
      <vt:lpstr>cap</vt:lpstr>
      <vt:lpstr>pat</vt:lpstr>
      <vt:lpstr>am</vt:lpstr>
      <vt:lpstr>fat</vt:lpstr>
      <vt:lpstr>tap</vt:lpstr>
      <vt:lpstr>PowerPoint Presentation</vt:lpstr>
      <vt:lpstr>sap</vt:lpstr>
      <vt:lpstr>PowerPoint Presentation</vt:lpstr>
      <vt:lpstr>PowerPoint Presentation</vt:lpstr>
      <vt:lpstr>I</vt:lpstr>
      <vt:lpstr>my</vt:lpstr>
      <vt:lpstr>as</vt:lpstr>
      <vt:lpstr>My</vt:lpstr>
      <vt:lpstr>Is</vt:lpstr>
      <vt:lpstr>The</vt:lpstr>
      <vt:lpstr>PowerPoint Presentation</vt:lpstr>
      <vt:lpstr>PowerPoint Presentation</vt:lpstr>
      <vt:lpstr>PowerPoint Presentation</vt:lpstr>
      <vt:lpstr> Decode and Blend</vt:lpstr>
      <vt:lpstr>PowerPoint Presentation</vt:lpstr>
      <vt:lpstr>f</vt:lpstr>
      <vt:lpstr>m</vt:lpstr>
      <vt:lpstr>i</vt:lpstr>
      <vt:lpstr>c</vt:lpstr>
      <vt:lpstr>p</vt:lpstr>
      <vt:lpstr>s</vt:lpstr>
      <vt:lpstr>t</vt:lpstr>
      <vt:lpstr>a</vt:lpstr>
      <vt:lpstr>PowerPoint Presentation</vt:lpstr>
      <vt:lpstr>cat</vt:lpstr>
      <vt:lpstr>am</vt:lpstr>
      <vt:lpstr>fit</vt:lpstr>
      <vt:lpstr>sip</vt:lpstr>
      <vt:lpstr>fat</vt:lpstr>
      <vt:lpstr>Tim</vt:lpstr>
      <vt:lpstr>Pam</vt:lpstr>
      <vt:lpstr>tip</vt:lpstr>
      <vt:lpstr>cap</vt:lpstr>
      <vt:lpstr>pit</vt:lpstr>
      <vt:lpstr>sat</vt:lpstr>
      <vt:lpstr>PowerPoint Presentation</vt:lpstr>
      <vt:lpstr>mat</vt:lpstr>
      <vt:lpstr>PowerPoint Presentation</vt:lpstr>
      <vt:lpstr>PowerPoint Presentation</vt:lpstr>
      <vt:lpstr>the</vt:lpstr>
      <vt:lpstr>As</vt:lpstr>
      <vt:lpstr>is</vt:lpstr>
      <vt:lpstr>I</vt:lpstr>
      <vt:lpstr>as</vt:lpstr>
      <vt:lpstr>Is</vt:lpstr>
      <vt:lpstr>my</vt:lpstr>
      <vt:lpstr>The</vt:lpstr>
      <vt:lpstr>PowerPoint Presentation</vt:lpstr>
      <vt:lpstr>PowerPoint Presentation</vt:lpstr>
      <vt:lpstr>PowerPoint Presentation</vt:lpstr>
      <vt:lpstr> Decode and Blend</vt:lpstr>
      <vt:lpstr>PowerPoint Presentation</vt:lpstr>
      <vt:lpstr>f</vt:lpstr>
      <vt:lpstr>a</vt:lpstr>
      <vt:lpstr>c</vt:lpstr>
      <vt:lpstr>t</vt:lpstr>
      <vt:lpstr>s</vt:lpstr>
      <vt:lpstr>p</vt:lpstr>
      <vt:lpstr>i</vt:lpstr>
      <vt:lpstr>m</vt:lpstr>
      <vt:lpstr>PowerPoint Presentation</vt:lpstr>
      <vt:lpstr>cat</vt:lpstr>
      <vt:lpstr>am</vt:lpstr>
      <vt:lpstr>fit</vt:lpstr>
      <vt:lpstr>sip</vt:lpstr>
      <vt:lpstr>fat</vt:lpstr>
      <vt:lpstr>Tim</vt:lpstr>
      <vt:lpstr>Pam</vt:lpstr>
      <vt:lpstr>tip</vt:lpstr>
      <vt:lpstr>cap</vt:lpstr>
      <vt:lpstr>pit</vt:lpstr>
      <vt:lpstr>sat</vt:lpstr>
      <vt:lpstr>PowerPoint Presentation</vt:lpstr>
      <vt:lpstr>tip</vt:lpstr>
      <vt:lpstr>PowerPoint Presentation</vt:lpstr>
      <vt:lpstr>PowerPoint Presentation</vt:lpstr>
      <vt:lpstr>I</vt:lpstr>
      <vt:lpstr>my</vt:lpstr>
      <vt:lpstr>the</vt:lpstr>
      <vt:lpstr>as</vt:lpstr>
      <vt:lpstr>As</vt:lpstr>
      <vt:lpstr>My</vt:lpstr>
      <vt:lpstr>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c:title>
  <dc:creator>Veronica Alexander</dc:creator>
  <cp:lastModifiedBy>Veronica Alexander</cp:lastModifiedBy>
  <cp:revision>3</cp:revision>
  <cp:lastPrinted>2021-01-07T22:17:38Z</cp:lastPrinted>
  <dcterms:created xsi:type="dcterms:W3CDTF">2021-01-07T08:06:41Z</dcterms:created>
  <dcterms:modified xsi:type="dcterms:W3CDTF">2024-02-13T00:05:41Z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0x010100AEB4EA3582C88B45AC48A4888161998B</vt:lpwstr>
  </property>
  <property fmtid="{D5CDD505-2E9C-101B-9397-08002B2CF9AE}" pid="3" name="MediaServiceImageTags">
    <vt:lpwstr/>
  </property>
</Properties>
</file>