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4"/>
  </p:notesMasterIdLst>
  <p:sldIdLst>
    <p:sldId id="311" r:id="rId5"/>
    <p:sldId id="333" r:id="rId6"/>
    <p:sldId id="334" r:id="rId7"/>
    <p:sldId id="314" r:id="rId8"/>
    <p:sldId id="635" r:id="rId9"/>
    <p:sldId id="315" r:id="rId10"/>
    <p:sldId id="316" r:id="rId11"/>
    <p:sldId id="317" r:id="rId12"/>
    <p:sldId id="330" r:id="rId13"/>
    <p:sldId id="331" r:id="rId14"/>
    <p:sldId id="332" r:id="rId15"/>
    <p:sldId id="335" r:id="rId16"/>
    <p:sldId id="289" r:id="rId17"/>
    <p:sldId id="290" r:id="rId18"/>
    <p:sldId id="291" r:id="rId19"/>
    <p:sldId id="282" r:id="rId20"/>
    <p:sldId id="305" r:id="rId21"/>
    <p:sldId id="312" r:id="rId22"/>
    <p:sldId id="284" r:id="rId23"/>
    <p:sldId id="306" r:id="rId24"/>
    <p:sldId id="285" r:id="rId25"/>
    <p:sldId id="286" r:id="rId26"/>
    <p:sldId id="336" r:id="rId27"/>
    <p:sldId id="304" r:id="rId28"/>
    <p:sldId id="637" r:id="rId29"/>
    <p:sldId id="337" r:id="rId30"/>
    <p:sldId id="348" r:id="rId31"/>
    <p:sldId id="349" r:id="rId32"/>
    <p:sldId id="350" r:id="rId33"/>
    <p:sldId id="351" r:id="rId34"/>
    <p:sldId id="352" r:id="rId35"/>
    <p:sldId id="318" r:id="rId36"/>
    <p:sldId id="319" r:id="rId37"/>
    <p:sldId id="347" r:id="rId38"/>
    <p:sldId id="617" r:id="rId39"/>
    <p:sldId id="354" r:id="rId40"/>
    <p:sldId id="346" r:id="rId41"/>
    <p:sldId id="368" r:id="rId42"/>
    <p:sldId id="340" r:id="rId43"/>
    <p:sldId id="339" r:id="rId44"/>
    <p:sldId id="342" r:id="rId45"/>
    <p:sldId id="341" r:id="rId46"/>
    <p:sldId id="636" r:id="rId47"/>
    <p:sldId id="344" r:id="rId48"/>
    <p:sldId id="345" r:id="rId49"/>
    <p:sldId id="343" r:id="rId50"/>
    <p:sldId id="375" r:id="rId51"/>
    <p:sldId id="482" r:id="rId52"/>
    <p:sldId id="485" r:id="rId53"/>
    <p:sldId id="483" r:id="rId54"/>
    <p:sldId id="480" r:id="rId55"/>
    <p:sldId id="484" r:id="rId56"/>
    <p:sldId id="487" r:id="rId57"/>
    <p:sldId id="488" r:id="rId58"/>
    <p:sldId id="490" r:id="rId59"/>
    <p:sldId id="481" r:id="rId60"/>
    <p:sldId id="489" r:id="rId61"/>
    <p:sldId id="486" r:id="rId62"/>
    <p:sldId id="355" r:id="rId63"/>
    <p:sldId id="469" r:id="rId64"/>
    <p:sldId id="257" r:id="rId65"/>
    <p:sldId id="356" r:id="rId66"/>
    <p:sldId id="552" r:id="rId67"/>
    <p:sldId id="550" r:id="rId68"/>
    <p:sldId id="548" r:id="rId69"/>
    <p:sldId id="546" r:id="rId70"/>
    <p:sldId id="551" r:id="rId71"/>
    <p:sldId id="547" r:id="rId72"/>
    <p:sldId id="549" r:id="rId73"/>
    <p:sldId id="357" r:id="rId74"/>
    <p:sldId id="616" r:id="rId75"/>
    <p:sldId id="358" r:id="rId76"/>
    <p:sldId id="366" r:id="rId77"/>
    <p:sldId id="417" r:id="rId78"/>
    <p:sldId id="365" r:id="rId79"/>
    <p:sldId id="362" r:id="rId80"/>
    <p:sldId id="359" r:id="rId81"/>
    <p:sldId id="632" r:id="rId82"/>
    <p:sldId id="364" r:id="rId83"/>
    <p:sldId id="360" r:id="rId84"/>
    <p:sldId id="361" r:id="rId85"/>
    <p:sldId id="363" r:id="rId86"/>
    <p:sldId id="418" r:id="rId87"/>
    <p:sldId id="492" r:id="rId88"/>
    <p:sldId id="498" r:id="rId89"/>
    <p:sldId id="496" r:id="rId90"/>
    <p:sldId id="495" r:id="rId91"/>
    <p:sldId id="493" r:id="rId92"/>
    <p:sldId id="499" r:id="rId93"/>
    <p:sldId id="497" r:id="rId94"/>
    <p:sldId id="501" r:id="rId95"/>
    <p:sldId id="494" r:id="rId96"/>
    <p:sldId id="500" r:id="rId97"/>
    <p:sldId id="419" r:id="rId98"/>
    <p:sldId id="526" r:id="rId99"/>
    <p:sldId id="258" r:id="rId100"/>
    <p:sldId id="426" r:id="rId101"/>
    <p:sldId id="556" r:id="rId102"/>
    <p:sldId id="553" r:id="rId103"/>
    <p:sldId id="554" r:id="rId104"/>
    <p:sldId id="555" r:id="rId105"/>
    <p:sldId id="559" r:id="rId106"/>
    <p:sldId id="558" r:id="rId107"/>
    <p:sldId id="557" r:id="rId108"/>
    <p:sldId id="421" r:id="rId109"/>
    <p:sldId id="615" r:id="rId110"/>
    <p:sldId id="422" r:id="rId111"/>
    <p:sldId id="415" r:id="rId112"/>
    <p:sldId id="429" r:id="rId113"/>
    <p:sldId id="452" r:id="rId114"/>
    <p:sldId id="454" r:id="rId115"/>
    <p:sldId id="450" r:id="rId116"/>
    <p:sldId id="451" r:id="rId117"/>
    <p:sldId id="633" r:id="rId118"/>
    <p:sldId id="453" r:id="rId119"/>
    <p:sldId id="449" r:id="rId120"/>
    <p:sldId id="448" r:id="rId121"/>
    <p:sldId id="430" r:id="rId122"/>
    <p:sldId id="529" r:id="rId123"/>
    <p:sldId id="509" r:id="rId124"/>
    <p:sldId id="511" r:id="rId125"/>
    <p:sldId id="507" r:id="rId126"/>
    <p:sldId id="513" r:id="rId127"/>
    <p:sldId id="505" r:id="rId128"/>
    <p:sldId id="510" r:id="rId129"/>
    <p:sldId id="504" r:id="rId130"/>
    <p:sldId id="512" r:id="rId131"/>
    <p:sldId id="508" r:id="rId132"/>
    <p:sldId id="506" r:id="rId133"/>
    <p:sldId id="431" r:id="rId134"/>
    <p:sldId id="534" r:id="rId135"/>
    <p:sldId id="259" r:id="rId136"/>
    <p:sldId id="432" r:id="rId137"/>
    <p:sldId id="568" r:id="rId138"/>
    <p:sldId id="573" r:id="rId139"/>
    <p:sldId id="569" r:id="rId140"/>
    <p:sldId id="572" r:id="rId141"/>
    <p:sldId id="567" r:id="rId142"/>
    <p:sldId id="570" r:id="rId143"/>
    <p:sldId id="571" r:id="rId144"/>
    <p:sldId id="433" r:id="rId145"/>
    <p:sldId id="614" r:id="rId146"/>
    <p:sldId id="434" r:id="rId147"/>
    <p:sldId id="416" r:id="rId148"/>
    <p:sldId id="435" r:id="rId149"/>
    <p:sldId id="461" r:id="rId150"/>
    <p:sldId id="455" r:id="rId151"/>
    <p:sldId id="457" r:id="rId152"/>
    <p:sldId id="456" r:id="rId153"/>
    <p:sldId id="458" r:id="rId154"/>
    <p:sldId id="459" r:id="rId155"/>
    <p:sldId id="634" r:id="rId156"/>
    <p:sldId id="460" r:id="rId157"/>
    <p:sldId id="436" r:id="rId158"/>
    <p:sldId id="530" r:id="rId159"/>
    <p:sldId id="531" r:id="rId160"/>
    <p:sldId id="532" r:id="rId161"/>
    <p:sldId id="523" r:id="rId162"/>
    <p:sldId id="524" r:id="rId163"/>
    <p:sldId id="519" r:id="rId164"/>
    <p:sldId id="521" r:id="rId165"/>
    <p:sldId id="520" r:id="rId166"/>
    <p:sldId id="516" r:id="rId167"/>
    <p:sldId id="517" r:id="rId168"/>
    <p:sldId id="437" r:id="rId169"/>
    <p:sldId id="536" r:id="rId170"/>
    <p:sldId id="260" r:id="rId171"/>
    <p:sldId id="438" r:id="rId172"/>
    <p:sldId id="565" r:id="rId173"/>
    <p:sldId id="564" r:id="rId174"/>
    <p:sldId id="566" r:id="rId175"/>
    <p:sldId id="561" r:id="rId176"/>
    <p:sldId id="562" r:id="rId177"/>
    <p:sldId id="563" r:id="rId178"/>
    <p:sldId id="560" r:id="rId179"/>
    <p:sldId id="439" r:id="rId180"/>
    <p:sldId id="618" r:id="rId181"/>
    <p:sldId id="440" r:id="rId182"/>
    <p:sldId id="313" r:id="rId1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B5987-5B0B-434C-9DFB-C54D71DD6C55}" v="8" dt="2024-02-13T00:04:23.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8154" autoAdjust="0"/>
  </p:normalViewPr>
  <p:slideViewPr>
    <p:cSldViewPr snapToGrid="0">
      <p:cViewPr varScale="1">
        <p:scale>
          <a:sx n="56" d="100"/>
          <a:sy n="56" d="100"/>
        </p:scale>
        <p:origin x="1168" y="48"/>
      </p:cViewPr>
      <p:guideLst/>
    </p:cSldViewPr>
  </p:slideViewPr>
  <p:notesTextViewPr>
    <p:cViewPr>
      <p:scale>
        <a:sx n="3" d="2"/>
        <a:sy n="3" d="2"/>
      </p:scale>
      <p:origin x="0" y="0"/>
    </p:cViewPr>
  </p:notesTextViewPr>
  <p:sorterViewPr>
    <p:cViewPr varScale="1">
      <p:scale>
        <a:sx n="1" d="1"/>
        <a:sy n="1" d="1"/>
      </p:scale>
      <p:origin x="0" y="-56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notesMaster" Target="notesMasters/notesMaster1.xml"/><Relationship Id="rId189"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all Murray" userId="30bda770-8273-47fb-bea4-102fce84f533" providerId="ADAL" clId="{658D5E88-905A-4203-AEE2-3F7F2AED6466}"/>
    <pc:docChg chg="undo redo custSel addSld delSld modSld sldOrd">
      <pc:chgData name="Lyndall Murray" userId="30bda770-8273-47fb-bea4-102fce84f533" providerId="ADAL" clId="{658D5E88-905A-4203-AEE2-3F7F2AED6466}" dt="2023-11-17T03:29:57.507" v="1269" actId="20577"/>
      <pc:docMkLst>
        <pc:docMk/>
      </pc:docMkLst>
      <pc:sldChg chg="del">
        <pc:chgData name="Lyndall Murray" userId="30bda770-8273-47fb-bea4-102fce84f533" providerId="ADAL" clId="{658D5E88-905A-4203-AEE2-3F7F2AED6466}" dt="2023-11-03T02:54:06.530" v="416" actId="47"/>
        <pc:sldMkLst>
          <pc:docMk/>
          <pc:sldMk cId="2976423258" sldId="283"/>
        </pc:sldMkLst>
      </pc:sldChg>
      <pc:sldChg chg="del">
        <pc:chgData name="Lyndall Murray" userId="30bda770-8273-47fb-bea4-102fce84f533" providerId="ADAL" clId="{658D5E88-905A-4203-AEE2-3F7F2AED6466}" dt="2023-11-03T03:39:52.115" v="422" actId="47"/>
        <pc:sldMkLst>
          <pc:docMk/>
          <pc:sldMk cId="2770836598" sldId="287"/>
        </pc:sldMkLst>
      </pc:sldChg>
      <pc:sldChg chg="del ord">
        <pc:chgData name="Lyndall Murray" userId="30bda770-8273-47fb-bea4-102fce84f533" providerId="ADAL" clId="{658D5E88-905A-4203-AEE2-3F7F2AED6466}" dt="2023-11-17T00:45:11.583" v="690" actId="47"/>
        <pc:sldMkLst>
          <pc:docMk/>
          <pc:sldMk cId="1548268831" sldId="294"/>
        </pc:sldMkLst>
      </pc:sldChg>
      <pc:sldChg chg="del ord">
        <pc:chgData name="Lyndall Murray" userId="30bda770-8273-47fb-bea4-102fce84f533" providerId="ADAL" clId="{658D5E88-905A-4203-AEE2-3F7F2AED6466}" dt="2023-11-03T03:49:17.747" v="462" actId="47"/>
        <pc:sldMkLst>
          <pc:docMk/>
          <pc:sldMk cId="1297337627" sldId="298"/>
        </pc:sldMkLst>
      </pc:sldChg>
      <pc:sldChg chg="del">
        <pc:chgData name="Lyndall Murray" userId="30bda770-8273-47fb-bea4-102fce84f533" providerId="ADAL" clId="{658D5E88-905A-4203-AEE2-3F7F2AED6466}" dt="2023-11-17T00:45:14.033" v="691" actId="47"/>
        <pc:sldMkLst>
          <pc:docMk/>
          <pc:sldMk cId="579250461" sldId="299"/>
        </pc:sldMkLst>
      </pc:sldChg>
      <pc:sldChg chg="del ord">
        <pc:chgData name="Lyndall Murray" userId="30bda770-8273-47fb-bea4-102fce84f533" providerId="ADAL" clId="{658D5E88-905A-4203-AEE2-3F7F2AED6466}" dt="2023-11-03T03:43:00.251" v="442" actId="47"/>
        <pc:sldMkLst>
          <pc:docMk/>
          <pc:sldMk cId="4288757720" sldId="300"/>
        </pc:sldMkLst>
      </pc:sldChg>
      <pc:sldChg chg="del ord">
        <pc:chgData name="Lyndall Murray" userId="30bda770-8273-47fb-bea4-102fce84f533" providerId="ADAL" clId="{658D5E88-905A-4203-AEE2-3F7F2AED6466}" dt="2023-11-17T00:46:48.429" v="699" actId="47"/>
        <pc:sldMkLst>
          <pc:docMk/>
          <pc:sldMk cId="373146647" sldId="301"/>
        </pc:sldMkLst>
      </pc:sldChg>
      <pc:sldChg chg="del">
        <pc:chgData name="Lyndall Murray" userId="30bda770-8273-47fb-bea4-102fce84f533" providerId="ADAL" clId="{658D5E88-905A-4203-AEE2-3F7F2AED6466}" dt="2023-11-03T03:39:54.541" v="428" actId="47"/>
        <pc:sldMkLst>
          <pc:docMk/>
          <pc:sldMk cId="2255275111" sldId="303"/>
        </pc:sldMkLst>
      </pc:sldChg>
      <pc:sldChg chg="ord">
        <pc:chgData name="Lyndall Murray" userId="30bda770-8273-47fb-bea4-102fce84f533" providerId="ADAL" clId="{658D5E88-905A-4203-AEE2-3F7F2AED6466}" dt="2023-11-03T01:17:38.474" v="121"/>
        <pc:sldMkLst>
          <pc:docMk/>
          <pc:sldMk cId="1722242315" sldId="304"/>
        </pc:sldMkLst>
      </pc:sldChg>
      <pc:sldChg chg="modSp mod">
        <pc:chgData name="Lyndall Murray" userId="30bda770-8273-47fb-bea4-102fce84f533" providerId="ADAL" clId="{658D5E88-905A-4203-AEE2-3F7F2AED6466}" dt="2023-11-17T03:28:30.456" v="1243" actId="20577"/>
        <pc:sldMkLst>
          <pc:docMk/>
          <pc:sldMk cId="2701173861" sldId="311"/>
        </pc:sldMkLst>
        <pc:spChg chg="mod">
          <ac:chgData name="Lyndall Murray" userId="30bda770-8273-47fb-bea4-102fce84f533" providerId="ADAL" clId="{658D5E88-905A-4203-AEE2-3F7F2AED6466}" dt="2023-11-17T03:28:30.456" v="1243" actId="20577"/>
          <ac:spMkLst>
            <pc:docMk/>
            <pc:sldMk cId="2701173861" sldId="311"/>
            <ac:spMk id="7" creationId="{FA96FEBE-4D7F-E181-840E-C4760951DA37}"/>
          </ac:spMkLst>
        </pc:spChg>
      </pc:sldChg>
      <pc:sldChg chg="ord">
        <pc:chgData name="Lyndall Murray" userId="30bda770-8273-47fb-bea4-102fce84f533" providerId="ADAL" clId="{658D5E88-905A-4203-AEE2-3F7F2AED6466}" dt="2023-11-03T02:15:44.272" v="228"/>
        <pc:sldMkLst>
          <pc:docMk/>
          <pc:sldMk cId="2481495420" sldId="313"/>
        </pc:sldMkLst>
      </pc:sldChg>
      <pc:sldChg chg="modSp mod">
        <pc:chgData name="Lyndall Murray" userId="30bda770-8273-47fb-bea4-102fce84f533" providerId="ADAL" clId="{658D5E88-905A-4203-AEE2-3F7F2AED6466}" dt="2023-11-17T03:27:56.146" v="1233" actId="20577"/>
        <pc:sldMkLst>
          <pc:docMk/>
          <pc:sldMk cId="2806919233" sldId="314"/>
        </pc:sldMkLst>
        <pc:spChg chg="mod">
          <ac:chgData name="Lyndall Murray" userId="30bda770-8273-47fb-bea4-102fce84f533" providerId="ADAL" clId="{658D5E88-905A-4203-AEE2-3F7F2AED6466}" dt="2023-11-17T03:27:56.146" v="1233" actId="20577"/>
          <ac:spMkLst>
            <pc:docMk/>
            <pc:sldMk cId="2806919233" sldId="314"/>
            <ac:spMk id="4" creationId="{0BFF0ABD-2704-4A00-932D-7EA53BA4286E}"/>
          </ac:spMkLst>
        </pc:spChg>
      </pc:sldChg>
      <pc:sldChg chg="modSp mod">
        <pc:chgData name="Lyndall Murray" userId="30bda770-8273-47fb-bea4-102fce84f533" providerId="ADAL" clId="{658D5E88-905A-4203-AEE2-3F7F2AED6466}" dt="2023-11-17T03:28:02.145" v="1235" actId="20577"/>
        <pc:sldMkLst>
          <pc:docMk/>
          <pc:sldMk cId="1138148506" sldId="317"/>
        </pc:sldMkLst>
        <pc:spChg chg="mod">
          <ac:chgData name="Lyndall Murray" userId="30bda770-8273-47fb-bea4-102fce84f533" providerId="ADAL" clId="{658D5E88-905A-4203-AEE2-3F7F2AED6466}" dt="2023-11-17T03:28:02.145" v="1235" actId="20577"/>
          <ac:spMkLst>
            <pc:docMk/>
            <pc:sldMk cId="1138148506" sldId="317"/>
            <ac:spMk id="4" creationId="{0BFF0ABD-2704-4A00-932D-7EA53BA4286E}"/>
          </ac:spMkLst>
        </pc:spChg>
      </pc:sldChg>
      <pc:sldChg chg="modSp mod">
        <pc:chgData name="Lyndall Murray" userId="30bda770-8273-47fb-bea4-102fce84f533" providerId="ADAL" clId="{658D5E88-905A-4203-AEE2-3F7F2AED6466}" dt="2023-11-17T03:28:15.124" v="1241" actId="20577"/>
        <pc:sldMkLst>
          <pc:docMk/>
          <pc:sldMk cId="2213893525" sldId="330"/>
        </pc:sldMkLst>
        <pc:spChg chg="mod">
          <ac:chgData name="Lyndall Murray" userId="30bda770-8273-47fb-bea4-102fce84f533" providerId="ADAL" clId="{658D5E88-905A-4203-AEE2-3F7F2AED6466}" dt="2023-11-17T03:28:15.124" v="1241" actId="20577"/>
          <ac:spMkLst>
            <pc:docMk/>
            <pc:sldMk cId="2213893525" sldId="330"/>
            <ac:spMk id="4" creationId="{0BFF0ABD-2704-4A00-932D-7EA53BA4286E}"/>
          </ac:spMkLst>
        </pc:spChg>
      </pc:sldChg>
      <pc:sldChg chg="modSp mod">
        <pc:chgData name="Lyndall Murray" userId="30bda770-8273-47fb-bea4-102fce84f533" providerId="ADAL" clId="{658D5E88-905A-4203-AEE2-3F7F2AED6466}" dt="2023-11-17T03:28:41.368" v="1245" actId="20577"/>
        <pc:sldMkLst>
          <pc:docMk/>
          <pc:sldMk cId="3017097782" sldId="340"/>
        </pc:sldMkLst>
        <pc:spChg chg="mod">
          <ac:chgData name="Lyndall Murray" userId="30bda770-8273-47fb-bea4-102fce84f533" providerId="ADAL" clId="{658D5E88-905A-4203-AEE2-3F7F2AED6466}" dt="2023-11-17T03:28:41.368" v="1245" actId="20577"/>
          <ac:spMkLst>
            <pc:docMk/>
            <pc:sldMk cId="3017097782" sldId="340"/>
            <ac:spMk id="4" creationId="{0BFF0ABD-2704-4A00-932D-7EA53BA4286E}"/>
          </ac:spMkLst>
        </pc:spChg>
      </pc:sldChg>
      <pc:sldChg chg="modSp add del mod">
        <pc:chgData name="Lyndall Murray" userId="30bda770-8273-47fb-bea4-102fce84f533" providerId="ADAL" clId="{658D5E88-905A-4203-AEE2-3F7F2AED6466}" dt="2023-11-17T03:28:53.204" v="1249" actId="20577"/>
        <pc:sldMkLst>
          <pc:docMk/>
          <pc:sldMk cId="3001583116" sldId="341"/>
        </pc:sldMkLst>
        <pc:spChg chg="mod">
          <ac:chgData name="Lyndall Murray" userId="30bda770-8273-47fb-bea4-102fce84f533" providerId="ADAL" clId="{658D5E88-905A-4203-AEE2-3F7F2AED6466}" dt="2023-11-17T03:28:53.204" v="1249" actId="20577"/>
          <ac:spMkLst>
            <pc:docMk/>
            <pc:sldMk cId="3001583116" sldId="341"/>
            <ac:spMk id="4" creationId="{0BFF0ABD-2704-4A00-932D-7EA53BA4286E}"/>
          </ac:spMkLst>
        </pc:spChg>
      </pc:sldChg>
      <pc:sldChg chg="modSp mod ord">
        <pc:chgData name="Lyndall Murray" userId="30bda770-8273-47fb-bea4-102fce84f533" providerId="ADAL" clId="{658D5E88-905A-4203-AEE2-3F7F2AED6466}" dt="2023-11-17T03:28:59.247" v="1251" actId="20577"/>
        <pc:sldMkLst>
          <pc:docMk/>
          <pc:sldMk cId="3895719071" sldId="345"/>
        </pc:sldMkLst>
        <pc:spChg chg="mod">
          <ac:chgData name="Lyndall Murray" userId="30bda770-8273-47fb-bea4-102fce84f533" providerId="ADAL" clId="{658D5E88-905A-4203-AEE2-3F7F2AED6466}" dt="2023-11-17T03:28:59.247" v="1251" actId="20577"/>
          <ac:spMkLst>
            <pc:docMk/>
            <pc:sldMk cId="3895719071" sldId="345"/>
            <ac:spMk id="4" creationId="{0BFF0ABD-2704-4A00-932D-7EA53BA4286E}"/>
          </ac:spMkLst>
        </pc:spChg>
      </pc:sldChg>
      <pc:sldChg chg="modNotesTx">
        <pc:chgData name="Lyndall Murray" userId="30bda770-8273-47fb-bea4-102fce84f533" providerId="ADAL" clId="{658D5E88-905A-4203-AEE2-3F7F2AED6466}" dt="2023-11-03T02:37:21.543" v="379" actId="20577"/>
        <pc:sldMkLst>
          <pc:docMk/>
          <pc:sldMk cId="481634895" sldId="347"/>
        </pc:sldMkLst>
      </pc:sldChg>
      <pc:sldChg chg="del">
        <pc:chgData name="Lyndall Murray" userId="30bda770-8273-47fb-bea4-102fce84f533" providerId="ADAL" clId="{658D5E88-905A-4203-AEE2-3F7F2AED6466}" dt="2023-11-03T01:12:40.537" v="102" actId="47"/>
        <pc:sldMkLst>
          <pc:docMk/>
          <pc:sldMk cId="509909017" sldId="353"/>
        </pc:sldMkLst>
      </pc:sldChg>
      <pc:sldChg chg="add">
        <pc:chgData name="Lyndall Murray" userId="30bda770-8273-47fb-bea4-102fce84f533" providerId="ADAL" clId="{658D5E88-905A-4203-AEE2-3F7F2AED6466}" dt="2023-11-03T01:02:16.815" v="0"/>
        <pc:sldMkLst>
          <pc:docMk/>
          <pc:sldMk cId="2298952281" sldId="355"/>
        </pc:sldMkLst>
      </pc:sldChg>
      <pc:sldChg chg="add">
        <pc:chgData name="Lyndall Murray" userId="30bda770-8273-47fb-bea4-102fce84f533" providerId="ADAL" clId="{658D5E88-905A-4203-AEE2-3F7F2AED6466}" dt="2023-11-03T01:02:16.815" v="0"/>
        <pc:sldMkLst>
          <pc:docMk/>
          <pc:sldMk cId="2339746516" sldId="356"/>
        </pc:sldMkLst>
      </pc:sldChg>
      <pc:sldChg chg="add modNotesTx">
        <pc:chgData name="Lyndall Murray" userId="30bda770-8273-47fb-bea4-102fce84f533" providerId="ADAL" clId="{658D5E88-905A-4203-AEE2-3F7F2AED6466}" dt="2023-11-03T02:48:01.316" v="392"/>
        <pc:sldMkLst>
          <pc:docMk/>
          <pc:sldMk cId="1022889434" sldId="357"/>
        </pc:sldMkLst>
      </pc:sldChg>
      <pc:sldChg chg="add">
        <pc:chgData name="Lyndall Murray" userId="30bda770-8273-47fb-bea4-102fce84f533" providerId="ADAL" clId="{658D5E88-905A-4203-AEE2-3F7F2AED6466}" dt="2023-11-03T01:02:16.815" v="0"/>
        <pc:sldMkLst>
          <pc:docMk/>
          <pc:sldMk cId="3217894683" sldId="358"/>
        </pc:sldMkLst>
      </pc:sldChg>
      <pc:sldChg chg="add ord">
        <pc:chgData name="Lyndall Murray" userId="30bda770-8273-47fb-bea4-102fce84f533" providerId="ADAL" clId="{658D5E88-905A-4203-AEE2-3F7F2AED6466}" dt="2023-11-03T03:47:43.014" v="455"/>
        <pc:sldMkLst>
          <pc:docMk/>
          <pc:sldMk cId="2933101798" sldId="359"/>
        </pc:sldMkLst>
      </pc:sldChg>
      <pc:sldChg chg="add ord">
        <pc:chgData name="Lyndall Murray" userId="30bda770-8273-47fb-bea4-102fce84f533" providerId="ADAL" clId="{658D5E88-905A-4203-AEE2-3F7F2AED6466}" dt="2023-11-03T03:47:43.014" v="455"/>
        <pc:sldMkLst>
          <pc:docMk/>
          <pc:sldMk cId="1139678770" sldId="360"/>
        </pc:sldMkLst>
      </pc:sldChg>
      <pc:sldChg chg="modSp add mod ord">
        <pc:chgData name="Lyndall Murray" userId="30bda770-8273-47fb-bea4-102fce84f533" providerId="ADAL" clId="{658D5E88-905A-4203-AEE2-3F7F2AED6466}" dt="2023-11-17T03:29:16.797" v="1255" actId="20577"/>
        <pc:sldMkLst>
          <pc:docMk/>
          <pc:sldMk cId="760400707" sldId="361"/>
        </pc:sldMkLst>
        <pc:spChg chg="mod">
          <ac:chgData name="Lyndall Murray" userId="30bda770-8273-47fb-bea4-102fce84f533" providerId="ADAL" clId="{658D5E88-905A-4203-AEE2-3F7F2AED6466}" dt="2023-11-17T03:29:16.797" v="1255" actId="20577"/>
          <ac:spMkLst>
            <pc:docMk/>
            <pc:sldMk cId="760400707" sldId="361"/>
            <ac:spMk id="4" creationId="{0BFF0ABD-2704-4A00-932D-7EA53BA4286E}"/>
          </ac:spMkLst>
        </pc:spChg>
      </pc:sldChg>
      <pc:sldChg chg="add ord">
        <pc:chgData name="Lyndall Murray" userId="30bda770-8273-47fb-bea4-102fce84f533" providerId="ADAL" clId="{658D5E88-905A-4203-AEE2-3F7F2AED6466}" dt="2023-11-03T03:47:43.014" v="455"/>
        <pc:sldMkLst>
          <pc:docMk/>
          <pc:sldMk cId="1268386462" sldId="362"/>
        </pc:sldMkLst>
      </pc:sldChg>
      <pc:sldChg chg="modSp add mod ord">
        <pc:chgData name="Lyndall Murray" userId="30bda770-8273-47fb-bea4-102fce84f533" providerId="ADAL" clId="{658D5E88-905A-4203-AEE2-3F7F2AED6466}" dt="2023-11-17T03:29:21.245" v="1257" actId="20577"/>
        <pc:sldMkLst>
          <pc:docMk/>
          <pc:sldMk cId="3537148840" sldId="363"/>
        </pc:sldMkLst>
        <pc:spChg chg="mod">
          <ac:chgData name="Lyndall Murray" userId="30bda770-8273-47fb-bea4-102fce84f533" providerId="ADAL" clId="{658D5E88-905A-4203-AEE2-3F7F2AED6466}" dt="2023-11-17T03:29:21.245" v="1257" actId="20577"/>
          <ac:spMkLst>
            <pc:docMk/>
            <pc:sldMk cId="3537148840" sldId="363"/>
            <ac:spMk id="4" creationId="{0BFF0ABD-2704-4A00-932D-7EA53BA4286E}"/>
          </ac:spMkLst>
        </pc:spChg>
      </pc:sldChg>
      <pc:sldChg chg="add ord">
        <pc:chgData name="Lyndall Murray" userId="30bda770-8273-47fb-bea4-102fce84f533" providerId="ADAL" clId="{658D5E88-905A-4203-AEE2-3F7F2AED6466}" dt="2023-11-03T03:47:43.014" v="455"/>
        <pc:sldMkLst>
          <pc:docMk/>
          <pc:sldMk cId="4249042085" sldId="364"/>
        </pc:sldMkLst>
      </pc:sldChg>
      <pc:sldChg chg="add ord">
        <pc:chgData name="Lyndall Murray" userId="30bda770-8273-47fb-bea4-102fce84f533" providerId="ADAL" clId="{658D5E88-905A-4203-AEE2-3F7F2AED6466}" dt="2023-11-03T03:47:43.014" v="455"/>
        <pc:sldMkLst>
          <pc:docMk/>
          <pc:sldMk cId="1681278515" sldId="365"/>
        </pc:sldMkLst>
      </pc:sldChg>
      <pc:sldChg chg="modSp add mod">
        <pc:chgData name="Lyndall Murray" userId="30bda770-8273-47fb-bea4-102fce84f533" providerId="ADAL" clId="{658D5E88-905A-4203-AEE2-3F7F2AED6466}" dt="2023-11-03T01:10:44.566" v="90" actId="20577"/>
        <pc:sldMkLst>
          <pc:docMk/>
          <pc:sldMk cId="3975230023" sldId="366"/>
        </pc:sldMkLst>
        <pc:spChg chg="mod">
          <ac:chgData name="Lyndall Murray" userId="30bda770-8273-47fb-bea4-102fce84f533" providerId="ADAL" clId="{658D5E88-905A-4203-AEE2-3F7F2AED6466}" dt="2023-11-03T01:10:44.566" v="90" actId="20577"/>
          <ac:spMkLst>
            <pc:docMk/>
            <pc:sldMk cId="3975230023" sldId="366"/>
            <ac:spMk id="7" creationId="{FA96FEBE-4D7F-E181-840E-C4760951DA37}"/>
          </ac:spMkLst>
        </pc:spChg>
      </pc:sldChg>
      <pc:sldChg chg="add del">
        <pc:chgData name="Lyndall Murray" userId="30bda770-8273-47fb-bea4-102fce84f533" providerId="ADAL" clId="{658D5E88-905A-4203-AEE2-3F7F2AED6466}" dt="2023-11-03T02:48:55.077" v="393" actId="47"/>
        <pc:sldMkLst>
          <pc:docMk/>
          <pc:sldMk cId="713551446" sldId="367"/>
        </pc:sldMkLst>
      </pc:sldChg>
      <pc:sldChg chg="add">
        <pc:chgData name="Lyndall Murray" userId="30bda770-8273-47fb-bea4-102fce84f533" providerId="ADAL" clId="{658D5E88-905A-4203-AEE2-3F7F2AED6466}" dt="2023-11-03T01:11:00.672" v="91"/>
        <pc:sldMkLst>
          <pc:docMk/>
          <pc:sldMk cId="1642153646" sldId="368"/>
        </pc:sldMkLst>
      </pc:sldChg>
      <pc:sldChg chg="add del">
        <pc:chgData name="Lyndall Murray" userId="30bda770-8273-47fb-bea4-102fce84f533" providerId="ADAL" clId="{658D5E88-905A-4203-AEE2-3F7F2AED6466}" dt="2023-11-03T01:13:06.338" v="103" actId="47"/>
        <pc:sldMkLst>
          <pc:docMk/>
          <pc:sldMk cId="3376360964" sldId="369"/>
        </pc:sldMkLst>
      </pc:sldChg>
      <pc:sldChg chg="add del ord">
        <pc:chgData name="Lyndall Murray" userId="30bda770-8273-47fb-bea4-102fce84f533" providerId="ADAL" clId="{658D5E88-905A-4203-AEE2-3F7F2AED6466}" dt="2023-11-03T06:00:02.392" v="630" actId="47"/>
        <pc:sldMkLst>
          <pc:docMk/>
          <pc:sldMk cId="3724501952" sldId="370"/>
        </pc:sldMkLst>
      </pc:sldChg>
      <pc:sldChg chg="add del ord">
        <pc:chgData name="Lyndall Murray" userId="30bda770-8273-47fb-bea4-102fce84f533" providerId="ADAL" clId="{658D5E88-905A-4203-AEE2-3F7F2AED6466}" dt="2023-11-03T06:00:02.392" v="630" actId="47"/>
        <pc:sldMkLst>
          <pc:docMk/>
          <pc:sldMk cId="1960583850" sldId="371"/>
        </pc:sldMkLst>
      </pc:sldChg>
      <pc:sldChg chg="add del ord">
        <pc:chgData name="Lyndall Murray" userId="30bda770-8273-47fb-bea4-102fce84f533" providerId="ADAL" clId="{658D5E88-905A-4203-AEE2-3F7F2AED6466}" dt="2023-11-03T06:00:02.392" v="630" actId="47"/>
        <pc:sldMkLst>
          <pc:docMk/>
          <pc:sldMk cId="2462030247" sldId="372"/>
        </pc:sldMkLst>
      </pc:sldChg>
      <pc:sldChg chg="add del ord">
        <pc:chgData name="Lyndall Murray" userId="30bda770-8273-47fb-bea4-102fce84f533" providerId="ADAL" clId="{658D5E88-905A-4203-AEE2-3F7F2AED6466}" dt="2023-11-03T02:53:42.678" v="415" actId="47"/>
        <pc:sldMkLst>
          <pc:docMk/>
          <pc:sldMk cId="337159273" sldId="373"/>
        </pc:sldMkLst>
      </pc:sldChg>
      <pc:sldChg chg="add del ord">
        <pc:chgData name="Lyndall Murray" userId="30bda770-8273-47fb-bea4-102fce84f533" providerId="ADAL" clId="{658D5E88-905A-4203-AEE2-3F7F2AED6466}" dt="2023-11-03T06:00:02.392" v="630" actId="47"/>
        <pc:sldMkLst>
          <pc:docMk/>
          <pc:sldMk cId="2652824398" sldId="374"/>
        </pc:sldMkLst>
      </pc:sldChg>
      <pc:sldChg chg="add">
        <pc:chgData name="Lyndall Murray" userId="30bda770-8273-47fb-bea4-102fce84f533" providerId="ADAL" clId="{658D5E88-905A-4203-AEE2-3F7F2AED6466}" dt="2023-11-03T01:12:36.122" v="101"/>
        <pc:sldMkLst>
          <pc:docMk/>
          <pc:sldMk cId="1930180271" sldId="375"/>
        </pc:sldMkLst>
      </pc:sldChg>
      <pc:sldChg chg="add del">
        <pc:chgData name="Lyndall Murray" userId="30bda770-8273-47fb-bea4-102fce84f533" providerId="ADAL" clId="{658D5E88-905A-4203-AEE2-3F7F2AED6466}" dt="2023-11-03T04:28:32.245" v="566" actId="47"/>
        <pc:sldMkLst>
          <pc:docMk/>
          <pc:sldMk cId="136263734" sldId="376"/>
        </pc:sldMkLst>
      </pc:sldChg>
      <pc:sldChg chg="add del ord">
        <pc:chgData name="Lyndall Murray" userId="30bda770-8273-47fb-bea4-102fce84f533" providerId="ADAL" clId="{658D5E88-905A-4203-AEE2-3F7F2AED6466}" dt="2023-11-03T06:08:37.890" v="669" actId="47"/>
        <pc:sldMkLst>
          <pc:docMk/>
          <pc:sldMk cId="480638277" sldId="377"/>
        </pc:sldMkLst>
      </pc:sldChg>
      <pc:sldChg chg="add del">
        <pc:chgData name="Lyndall Murray" userId="30bda770-8273-47fb-bea4-102fce84f533" providerId="ADAL" clId="{658D5E88-905A-4203-AEE2-3F7F2AED6466}" dt="2023-11-03T02:27:21.454" v="304" actId="47"/>
        <pc:sldMkLst>
          <pc:docMk/>
          <pc:sldMk cId="2238496763" sldId="378"/>
        </pc:sldMkLst>
      </pc:sldChg>
      <pc:sldChg chg="add del">
        <pc:chgData name="Lyndall Murray" userId="30bda770-8273-47fb-bea4-102fce84f533" providerId="ADAL" clId="{658D5E88-905A-4203-AEE2-3F7F2AED6466}" dt="2023-11-03T02:27:22.751" v="305" actId="47"/>
        <pc:sldMkLst>
          <pc:docMk/>
          <pc:sldMk cId="4109936162" sldId="379"/>
        </pc:sldMkLst>
      </pc:sldChg>
      <pc:sldChg chg="add del">
        <pc:chgData name="Lyndall Murray" userId="30bda770-8273-47fb-bea4-102fce84f533" providerId="ADAL" clId="{658D5E88-905A-4203-AEE2-3F7F2AED6466}" dt="2023-11-03T02:27:23.355" v="306" actId="47"/>
        <pc:sldMkLst>
          <pc:docMk/>
          <pc:sldMk cId="1369613610" sldId="380"/>
        </pc:sldMkLst>
      </pc:sldChg>
      <pc:sldChg chg="add del ord">
        <pc:chgData name="Lyndall Murray" userId="30bda770-8273-47fb-bea4-102fce84f533" providerId="ADAL" clId="{658D5E88-905A-4203-AEE2-3F7F2AED6466}" dt="2023-11-03T03:39:50.482" v="418" actId="47"/>
        <pc:sldMkLst>
          <pc:docMk/>
          <pc:sldMk cId="429457863" sldId="381"/>
        </pc:sldMkLst>
      </pc:sldChg>
      <pc:sldChg chg="add del ord">
        <pc:chgData name="Lyndall Murray" userId="30bda770-8273-47fb-bea4-102fce84f533" providerId="ADAL" clId="{658D5E88-905A-4203-AEE2-3F7F2AED6466}" dt="2023-11-03T03:39:51.769" v="421" actId="47"/>
        <pc:sldMkLst>
          <pc:docMk/>
          <pc:sldMk cId="3667196096" sldId="382"/>
        </pc:sldMkLst>
      </pc:sldChg>
      <pc:sldChg chg="add del ord">
        <pc:chgData name="Lyndall Murray" userId="30bda770-8273-47fb-bea4-102fce84f533" providerId="ADAL" clId="{658D5E88-905A-4203-AEE2-3F7F2AED6466}" dt="2023-11-03T02:07:32.263" v="161" actId="47"/>
        <pc:sldMkLst>
          <pc:docMk/>
          <pc:sldMk cId="4258443917" sldId="383"/>
        </pc:sldMkLst>
      </pc:sldChg>
      <pc:sldChg chg="add del">
        <pc:chgData name="Lyndall Murray" userId="30bda770-8273-47fb-bea4-102fce84f533" providerId="ADAL" clId="{658D5E88-905A-4203-AEE2-3F7F2AED6466}" dt="2023-11-03T01:21:17.318" v="130" actId="47"/>
        <pc:sldMkLst>
          <pc:docMk/>
          <pc:sldMk cId="4061012140" sldId="384"/>
        </pc:sldMkLst>
      </pc:sldChg>
      <pc:sldChg chg="add del">
        <pc:chgData name="Lyndall Murray" userId="30bda770-8273-47fb-bea4-102fce84f533" providerId="ADAL" clId="{658D5E88-905A-4203-AEE2-3F7F2AED6466}" dt="2023-11-03T01:21:03.494" v="127" actId="47"/>
        <pc:sldMkLst>
          <pc:docMk/>
          <pc:sldMk cId="2227780594" sldId="385"/>
        </pc:sldMkLst>
      </pc:sldChg>
      <pc:sldChg chg="add del">
        <pc:chgData name="Lyndall Murray" userId="30bda770-8273-47fb-bea4-102fce84f533" providerId="ADAL" clId="{658D5E88-905A-4203-AEE2-3F7F2AED6466}" dt="2023-11-03T01:21:01.501" v="126" actId="47"/>
        <pc:sldMkLst>
          <pc:docMk/>
          <pc:sldMk cId="286947309" sldId="386"/>
        </pc:sldMkLst>
      </pc:sldChg>
      <pc:sldChg chg="add del">
        <pc:chgData name="Lyndall Murray" userId="30bda770-8273-47fb-bea4-102fce84f533" providerId="ADAL" clId="{658D5E88-905A-4203-AEE2-3F7F2AED6466}" dt="2023-11-03T01:21:07.180" v="128" actId="47"/>
        <pc:sldMkLst>
          <pc:docMk/>
          <pc:sldMk cId="553474774" sldId="387"/>
        </pc:sldMkLst>
      </pc:sldChg>
      <pc:sldChg chg="add del">
        <pc:chgData name="Lyndall Murray" userId="30bda770-8273-47fb-bea4-102fce84f533" providerId="ADAL" clId="{658D5E88-905A-4203-AEE2-3F7F2AED6466}" dt="2023-11-03T01:21:14.911" v="129" actId="47"/>
        <pc:sldMkLst>
          <pc:docMk/>
          <pc:sldMk cId="697085269" sldId="388"/>
        </pc:sldMkLst>
      </pc:sldChg>
      <pc:sldChg chg="add del">
        <pc:chgData name="Lyndall Murray" userId="30bda770-8273-47fb-bea4-102fce84f533" providerId="ADAL" clId="{658D5E88-905A-4203-AEE2-3F7F2AED6466}" dt="2023-11-03T02:07:24.338" v="160" actId="47"/>
        <pc:sldMkLst>
          <pc:docMk/>
          <pc:sldMk cId="3963621564" sldId="389"/>
        </pc:sldMkLst>
      </pc:sldChg>
      <pc:sldChg chg="add del">
        <pc:chgData name="Lyndall Murray" userId="30bda770-8273-47fb-bea4-102fce84f533" providerId="ADAL" clId="{658D5E88-905A-4203-AEE2-3F7F2AED6466}" dt="2023-11-03T03:39:50.969" v="419" actId="47"/>
        <pc:sldMkLst>
          <pc:docMk/>
          <pc:sldMk cId="4021529426" sldId="390"/>
        </pc:sldMkLst>
      </pc:sldChg>
      <pc:sldChg chg="add del ord">
        <pc:chgData name="Lyndall Murray" userId="30bda770-8273-47fb-bea4-102fce84f533" providerId="ADAL" clId="{658D5E88-905A-4203-AEE2-3F7F2AED6466}" dt="2023-11-03T03:39:51.392" v="420" actId="47"/>
        <pc:sldMkLst>
          <pc:docMk/>
          <pc:sldMk cId="3163015675" sldId="391"/>
        </pc:sldMkLst>
      </pc:sldChg>
      <pc:sldChg chg="add del ord">
        <pc:chgData name="Lyndall Murray" userId="30bda770-8273-47fb-bea4-102fce84f533" providerId="ADAL" clId="{658D5E88-905A-4203-AEE2-3F7F2AED6466}" dt="2023-11-03T03:39:52.476" v="423" actId="47"/>
        <pc:sldMkLst>
          <pc:docMk/>
          <pc:sldMk cId="2342739630" sldId="392"/>
        </pc:sldMkLst>
      </pc:sldChg>
      <pc:sldChg chg="add del ord">
        <pc:chgData name="Lyndall Murray" userId="30bda770-8273-47fb-bea4-102fce84f533" providerId="ADAL" clId="{658D5E88-905A-4203-AEE2-3F7F2AED6466}" dt="2023-11-03T03:39:53.197" v="425" actId="47"/>
        <pc:sldMkLst>
          <pc:docMk/>
          <pc:sldMk cId="2804447042" sldId="393"/>
        </pc:sldMkLst>
      </pc:sldChg>
      <pc:sldChg chg="add del ord">
        <pc:chgData name="Lyndall Murray" userId="30bda770-8273-47fb-bea4-102fce84f533" providerId="ADAL" clId="{658D5E88-905A-4203-AEE2-3F7F2AED6466}" dt="2023-11-03T03:39:52.837" v="424" actId="47"/>
        <pc:sldMkLst>
          <pc:docMk/>
          <pc:sldMk cId="2432913019" sldId="394"/>
        </pc:sldMkLst>
      </pc:sldChg>
      <pc:sldChg chg="add del ord">
        <pc:chgData name="Lyndall Murray" userId="30bda770-8273-47fb-bea4-102fce84f533" providerId="ADAL" clId="{658D5E88-905A-4203-AEE2-3F7F2AED6466}" dt="2023-11-03T02:19:34.468" v="261" actId="47"/>
        <pc:sldMkLst>
          <pc:docMk/>
          <pc:sldMk cId="1195116546" sldId="395"/>
        </pc:sldMkLst>
      </pc:sldChg>
      <pc:sldChg chg="add del ord">
        <pc:chgData name="Lyndall Murray" userId="30bda770-8273-47fb-bea4-102fce84f533" providerId="ADAL" clId="{658D5E88-905A-4203-AEE2-3F7F2AED6466}" dt="2023-11-03T03:39:53.574" v="426" actId="47"/>
        <pc:sldMkLst>
          <pc:docMk/>
          <pc:sldMk cId="2227936214" sldId="396"/>
        </pc:sldMkLst>
      </pc:sldChg>
      <pc:sldChg chg="add del ord">
        <pc:chgData name="Lyndall Murray" userId="30bda770-8273-47fb-bea4-102fce84f533" providerId="ADAL" clId="{658D5E88-905A-4203-AEE2-3F7F2AED6466}" dt="2023-11-03T03:39:53.919" v="427" actId="47"/>
        <pc:sldMkLst>
          <pc:docMk/>
          <pc:sldMk cId="2069369764" sldId="397"/>
        </pc:sldMkLst>
      </pc:sldChg>
      <pc:sldChg chg="add del">
        <pc:chgData name="Lyndall Murray" userId="30bda770-8273-47fb-bea4-102fce84f533" providerId="ADAL" clId="{658D5E88-905A-4203-AEE2-3F7F2AED6466}" dt="2023-11-03T06:00:02.392" v="630" actId="47"/>
        <pc:sldMkLst>
          <pc:docMk/>
          <pc:sldMk cId="2197968905" sldId="398"/>
        </pc:sldMkLst>
      </pc:sldChg>
      <pc:sldChg chg="add del ord">
        <pc:chgData name="Lyndall Murray" userId="30bda770-8273-47fb-bea4-102fce84f533" providerId="ADAL" clId="{658D5E88-905A-4203-AEE2-3F7F2AED6466}" dt="2023-11-03T06:00:02.392" v="630" actId="47"/>
        <pc:sldMkLst>
          <pc:docMk/>
          <pc:sldMk cId="991432947" sldId="399"/>
        </pc:sldMkLst>
      </pc:sldChg>
      <pc:sldChg chg="add del ord">
        <pc:chgData name="Lyndall Murray" userId="30bda770-8273-47fb-bea4-102fce84f533" providerId="ADAL" clId="{658D5E88-905A-4203-AEE2-3F7F2AED6466}" dt="2023-11-03T06:00:02.392" v="630" actId="47"/>
        <pc:sldMkLst>
          <pc:docMk/>
          <pc:sldMk cId="1029912201" sldId="400"/>
        </pc:sldMkLst>
      </pc:sldChg>
      <pc:sldChg chg="add del ord">
        <pc:chgData name="Lyndall Murray" userId="30bda770-8273-47fb-bea4-102fce84f533" providerId="ADAL" clId="{658D5E88-905A-4203-AEE2-3F7F2AED6466}" dt="2023-11-03T06:00:02.392" v="630" actId="47"/>
        <pc:sldMkLst>
          <pc:docMk/>
          <pc:sldMk cId="3704616523" sldId="401"/>
        </pc:sldMkLst>
      </pc:sldChg>
      <pc:sldChg chg="add del ord">
        <pc:chgData name="Lyndall Murray" userId="30bda770-8273-47fb-bea4-102fce84f533" providerId="ADAL" clId="{658D5E88-905A-4203-AEE2-3F7F2AED6466}" dt="2023-11-03T06:00:02.392" v="630" actId="47"/>
        <pc:sldMkLst>
          <pc:docMk/>
          <pc:sldMk cId="2448368115" sldId="402"/>
        </pc:sldMkLst>
      </pc:sldChg>
      <pc:sldChg chg="add del">
        <pc:chgData name="Lyndall Murray" userId="30bda770-8273-47fb-bea4-102fce84f533" providerId="ADAL" clId="{658D5E88-905A-4203-AEE2-3F7F2AED6466}" dt="2023-11-03T06:00:02.392" v="630" actId="47"/>
        <pc:sldMkLst>
          <pc:docMk/>
          <pc:sldMk cId="772865858" sldId="403"/>
        </pc:sldMkLst>
      </pc:sldChg>
      <pc:sldChg chg="add del ord">
        <pc:chgData name="Lyndall Murray" userId="30bda770-8273-47fb-bea4-102fce84f533" providerId="ADAL" clId="{658D5E88-905A-4203-AEE2-3F7F2AED6466}" dt="2023-11-03T06:00:02.392" v="630" actId="47"/>
        <pc:sldMkLst>
          <pc:docMk/>
          <pc:sldMk cId="632821508" sldId="404"/>
        </pc:sldMkLst>
      </pc:sldChg>
      <pc:sldChg chg="modSp add del mod">
        <pc:chgData name="Lyndall Murray" userId="30bda770-8273-47fb-bea4-102fce84f533" providerId="ADAL" clId="{658D5E88-905A-4203-AEE2-3F7F2AED6466}" dt="2023-11-03T03:48:26.804" v="458" actId="47"/>
        <pc:sldMkLst>
          <pc:docMk/>
          <pc:sldMk cId="1914403229" sldId="405"/>
        </pc:sldMkLst>
        <pc:spChg chg="mod">
          <ac:chgData name="Lyndall Murray" userId="30bda770-8273-47fb-bea4-102fce84f533" providerId="ADAL" clId="{658D5E88-905A-4203-AEE2-3F7F2AED6466}" dt="2023-11-03T01:27:00.984" v="159" actId="20577"/>
          <ac:spMkLst>
            <pc:docMk/>
            <pc:sldMk cId="1914403229" sldId="405"/>
            <ac:spMk id="7" creationId="{FA96FEBE-4D7F-E181-840E-C4760951DA37}"/>
          </ac:spMkLst>
        </pc:spChg>
      </pc:sldChg>
      <pc:sldChg chg="add del">
        <pc:chgData name="Lyndall Murray" userId="30bda770-8273-47fb-bea4-102fce84f533" providerId="ADAL" clId="{658D5E88-905A-4203-AEE2-3F7F2AED6466}" dt="2023-11-03T04:28:41.316" v="571" actId="47"/>
        <pc:sldMkLst>
          <pc:docMk/>
          <pc:sldMk cId="1716425501" sldId="406"/>
        </pc:sldMkLst>
      </pc:sldChg>
      <pc:sldChg chg="add del">
        <pc:chgData name="Lyndall Murray" userId="30bda770-8273-47fb-bea4-102fce84f533" providerId="ADAL" clId="{658D5E88-905A-4203-AEE2-3F7F2AED6466}" dt="2023-11-03T02:10:24.931" v="190" actId="47"/>
        <pc:sldMkLst>
          <pc:docMk/>
          <pc:sldMk cId="784129503" sldId="407"/>
        </pc:sldMkLst>
      </pc:sldChg>
      <pc:sldChg chg="add del">
        <pc:chgData name="Lyndall Murray" userId="30bda770-8273-47fb-bea4-102fce84f533" providerId="ADAL" clId="{658D5E88-905A-4203-AEE2-3F7F2AED6466}" dt="2023-11-03T02:13:16.957" v="212" actId="47"/>
        <pc:sldMkLst>
          <pc:docMk/>
          <pc:sldMk cId="2045902541" sldId="407"/>
        </pc:sldMkLst>
      </pc:sldChg>
      <pc:sldChg chg="add del">
        <pc:chgData name="Lyndall Murray" userId="30bda770-8273-47fb-bea4-102fce84f533" providerId="ADAL" clId="{658D5E88-905A-4203-AEE2-3F7F2AED6466}" dt="2023-11-03T02:13:18.401" v="213" actId="47"/>
        <pc:sldMkLst>
          <pc:docMk/>
          <pc:sldMk cId="1856926761" sldId="408"/>
        </pc:sldMkLst>
      </pc:sldChg>
      <pc:sldChg chg="add del">
        <pc:chgData name="Lyndall Murray" userId="30bda770-8273-47fb-bea4-102fce84f533" providerId="ADAL" clId="{658D5E88-905A-4203-AEE2-3F7F2AED6466}" dt="2023-11-03T02:10:23.979" v="189" actId="47"/>
        <pc:sldMkLst>
          <pc:docMk/>
          <pc:sldMk cId="3294804487" sldId="408"/>
        </pc:sldMkLst>
      </pc:sldChg>
      <pc:sldChg chg="add del">
        <pc:chgData name="Lyndall Murray" userId="30bda770-8273-47fb-bea4-102fce84f533" providerId="ADAL" clId="{658D5E88-905A-4203-AEE2-3F7F2AED6466}" dt="2023-11-03T02:13:19.438" v="214" actId="47"/>
        <pc:sldMkLst>
          <pc:docMk/>
          <pc:sldMk cId="2810272971" sldId="409"/>
        </pc:sldMkLst>
      </pc:sldChg>
      <pc:sldChg chg="add del ord">
        <pc:chgData name="Lyndall Murray" userId="30bda770-8273-47fb-bea4-102fce84f533" providerId="ADAL" clId="{658D5E88-905A-4203-AEE2-3F7F2AED6466}" dt="2023-11-03T06:00:02.392" v="630" actId="47"/>
        <pc:sldMkLst>
          <pc:docMk/>
          <pc:sldMk cId="1443261698" sldId="410"/>
        </pc:sldMkLst>
      </pc:sldChg>
      <pc:sldChg chg="add del ord">
        <pc:chgData name="Lyndall Murray" userId="30bda770-8273-47fb-bea4-102fce84f533" providerId="ADAL" clId="{658D5E88-905A-4203-AEE2-3F7F2AED6466}" dt="2023-11-03T06:00:02.392" v="630" actId="47"/>
        <pc:sldMkLst>
          <pc:docMk/>
          <pc:sldMk cId="1033366486" sldId="411"/>
        </pc:sldMkLst>
      </pc:sldChg>
      <pc:sldChg chg="add del ord">
        <pc:chgData name="Lyndall Murray" userId="30bda770-8273-47fb-bea4-102fce84f533" providerId="ADAL" clId="{658D5E88-905A-4203-AEE2-3F7F2AED6466}" dt="2023-11-17T00:47:27.717" v="702" actId="47"/>
        <pc:sldMkLst>
          <pc:docMk/>
          <pc:sldMk cId="3548437987" sldId="412"/>
        </pc:sldMkLst>
      </pc:sldChg>
      <pc:sldChg chg="add del ord">
        <pc:chgData name="Lyndall Murray" userId="30bda770-8273-47fb-bea4-102fce84f533" providerId="ADAL" clId="{658D5E88-905A-4203-AEE2-3F7F2AED6466}" dt="2023-11-03T06:00:02.392" v="630" actId="47"/>
        <pc:sldMkLst>
          <pc:docMk/>
          <pc:sldMk cId="4069223638" sldId="413"/>
        </pc:sldMkLst>
      </pc:sldChg>
      <pc:sldChg chg="add del ord">
        <pc:chgData name="Lyndall Murray" userId="30bda770-8273-47fb-bea4-102fce84f533" providerId="ADAL" clId="{658D5E88-905A-4203-AEE2-3F7F2AED6466}" dt="2023-11-03T06:00:02.392" v="630" actId="47"/>
        <pc:sldMkLst>
          <pc:docMk/>
          <pc:sldMk cId="3919375854" sldId="414"/>
        </pc:sldMkLst>
      </pc:sldChg>
      <pc:sldChg chg="modSp add mod">
        <pc:chgData name="Lyndall Murray" userId="30bda770-8273-47fb-bea4-102fce84f533" providerId="ADAL" clId="{658D5E88-905A-4203-AEE2-3F7F2AED6466}" dt="2023-11-03T02:16:28.347" v="244" actId="20577"/>
        <pc:sldMkLst>
          <pc:docMk/>
          <pc:sldMk cId="3835679769" sldId="415"/>
        </pc:sldMkLst>
        <pc:spChg chg="mod">
          <ac:chgData name="Lyndall Murray" userId="30bda770-8273-47fb-bea4-102fce84f533" providerId="ADAL" clId="{658D5E88-905A-4203-AEE2-3F7F2AED6466}" dt="2023-11-03T02:16:28.347" v="244" actId="20577"/>
          <ac:spMkLst>
            <pc:docMk/>
            <pc:sldMk cId="3835679769" sldId="415"/>
            <ac:spMk id="7" creationId="{FA96FEBE-4D7F-E181-840E-C4760951DA37}"/>
          </ac:spMkLst>
        </pc:spChg>
      </pc:sldChg>
      <pc:sldChg chg="modSp add mod">
        <pc:chgData name="Lyndall Murray" userId="30bda770-8273-47fb-bea4-102fce84f533" providerId="ADAL" clId="{658D5E88-905A-4203-AEE2-3F7F2AED6466}" dt="2023-11-03T02:16:38.181" v="256" actId="20577"/>
        <pc:sldMkLst>
          <pc:docMk/>
          <pc:sldMk cId="3178166500" sldId="416"/>
        </pc:sldMkLst>
        <pc:spChg chg="mod">
          <ac:chgData name="Lyndall Murray" userId="30bda770-8273-47fb-bea4-102fce84f533" providerId="ADAL" clId="{658D5E88-905A-4203-AEE2-3F7F2AED6466}" dt="2023-11-03T02:16:38.181" v="256" actId="20577"/>
          <ac:spMkLst>
            <pc:docMk/>
            <pc:sldMk cId="3178166500" sldId="416"/>
            <ac:spMk id="7" creationId="{FA96FEBE-4D7F-E181-840E-C4760951DA37}"/>
          </ac:spMkLst>
        </pc:spChg>
      </pc:sldChg>
      <pc:sldChg chg="add">
        <pc:chgData name="Lyndall Murray" userId="30bda770-8273-47fb-bea4-102fce84f533" providerId="ADAL" clId="{658D5E88-905A-4203-AEE2-3F7F2AED6466}" dt="2023-11-03T02:17:25.900" v="257"/>
        <pc:sldMkLst>
          <pc:docMk/>
          <pc:sldMk cId="2906568040" sldId="417"/>
        </pc:sldMkLst>
      </pc:sldChg>
      <pc:sldChg chg="add">
        <pc:chgData name="Lyndall Murray" userId="30bda770-8273-47fb-bea4-102fce84f533" providerId="ADAL" clId="{658D5E88-905A-4203-AEE2-3F7F2AED6466}" dt="2023-11-03T02:17:25.900" v="257"/>
        <pc:sldMkLst>
          <pc:docMk/>
          <pc:sldMk cId="1924591271" sldId="418"/>
        </pc:sldMkLst>
      </pc:sldChg>
      <pc:sldChg chg="add">
        <pc:chgData name="Lyndall Murray" userId="30bda770-8273-47fb-bea4-102fce84f533" providerId="ADAL" clId="{658D5E88-905A-4203-AEE2-3F7F2AED6466}" dt="2023-11-03T02:17:25.900" v="257"/>
        <pc:sldMkLst>
          <pc:docMk/>
          <pc:sldMk cId="2045704451" sldId="419"/>
        </pc:sldMkLst>
      </pc:sldChg>
      <pc:sldChg chg="add del">
        <pc:chgData name="Lyndall Murray" userId="30bda770-8273-47fb-bea4-102fce84f533" providerId="ADAL" clId="{658D5E88-905A-4203-AEE2-3F7F2AED6466}" dt="2023-11-03T06:08:32.739" v="668" actId="47"/>
        <pc:sldMkLst>
          <pc:docMk/>
          <pc:sldMk cId="1890686470" sldId="420"/>
        </pc:sldMkLst>
      </pc:sldChg>
      <pc:sldChg chg="add modNotesTx">
        <pc:chgData name="Lyndall Murray" userId="30bda770-8273-47fb-bea4-102fce84f533" providerId="ADAL" clId="{658D5E88-905A-4203-AEE2-3F7F2AED6466}" dt="2023-11-03T02:49:29.632" v="394"/>
        <pc:sldMkLst>
          <pc:docMk/>
          <pc:sldMk cId="4265266679" sldId="421"/>
        </pc:sldMkLst>
      </pc:sldChg>
      <pc:sldChg chg="add">
        <pc:chgData name="Lyndall Murray" userId="30bda770-8273-47fb-bea4-102fce84f533" providerId="ADAL" clId="{658D5E88-905A-4203-AEE2-3F7F2AED6466}" dt="2023-11-03T02:17:25.900" v="257"/>
        <pc:sldMkLst>
          <pc:docMk/>
          <pc:sldMk cId="859378598" sldId="422"/>
        </pc:sldMkLst>
      </pc:sldChg>
      <pc:sldChg chg="add del">
        <pc:chgData name="Lyndall Murray" userId="30bda770-8273-47fb-bea4-102fce84f533" providerId="ADAL" clId="{658D5E88-905A-4203-AEE2-3F7F2AED6466}" dt="2023-11-03T04:27:50.184" v="559" actId="47"/>
        <pc:sldMkLst>
          <pc:docMk/>
          <pc:sldMk cId="1848646727" sldId="423"/>
        </pc:sldMkLst>
      </pc:sldChg>
      <pc:sldChg chg="add del">
        <pc:chgData name="Lyndall Murray" userId="30bda770-8273-47fb-bea4-102fce84f533" providerId="ADAL" clId="{658D5E88-905A-4203-AEE2-3F7F2AED6466}" dt="2023-11-03T04:28:33.720" v="567" actId="47"/>
        <pc:sldMkLst>
          <pc:docMk/>
          <pc:sldMk cId="135365272" sldId="424"/>
        </pc:sldMkLst>
      </pc:sldChg>
      <pc:sldChg chg="add del">
        <pc:chgData name="Lyndall Murray" userId="30bda770-8273-47fb-bea4-102fce84f533" providerId="ADAL" clId="{658D5E88-905A-4203-AEE2-3F7F2AED6466}" dt="2023-11-03T04:28:35.229" v="568" actId="47"/>
        <pc:sldMkLst>
          <pc:docMk/>
          <pc:sldMk cId="3929985326" sldId="425"/>
        </pc:sldMkLst>
      </pc:sldChg>
      <pc:sldChg chg="add ord">
        <pc:chgData name="Lyndall Murray" userId="30bda770-8273-47fb-bea4-102fce84f533" providerId="ADAL" clId="{658D5E88-905A-4203-AEE2-3F7F2AED6466}" dt="2023-11-03T04:28:18.022" v="565"/>
        <pc:sldMkLst>
          <pc:docMk/>
          <pc:sldMk cId="437871953" sldId="426"/>
        </pc:sldMkLst>
      </pc:sldChg>
      <pc:sldChg chg="add del">
        <pc:chgData name="Lyndall Murray" userId="30bda770-8273-47fb-bea4-102fce84f533" providerId="ADAL" clId="{658D5E88-905A-4203-AEE2-3F7F2AED6466}" dt="2023-11-03T04:28:37.535" v="569" actId="47"/>
        <pc:sldMkLst>
          <pc:docMk/>
          <pc:sldMk cId="2598635290" sldId="427"/>
        </pc:sldMkLst>
      </pc:sldChg>
      <pc:sldChg chg="add del">
        <pc:chgData name="Lyndall Murray" userId="30bda770-8273-47fb-bea4-102fce84f533" providerId="ADAL" clId="{658D5E88-905A-4203-AEE2-3F7F2AED6466}" dt="2023-11-03T04:28:38.397" v="570" actId="47"/>
        <pc:sldMkLst>
          <pc:docMk/>
          <pc:sldMk cId="3641492691" sldId="428"/>
        </pc:sldMkLst>
      </pc:sldChg>
      <pc:sldChg chg="add">
        <pc:chgData name="Lyndall Murray" userId="30bda770-8273-47fb-bea4-102fce84f533" providerId="ADAL" clId="{658D5E88-905A-4203-AEE2-3F7F2AED6466}" dt="2023-11-03T02:17:39.369" v="259"/>
        <pc:sldMkLst>
          <pc:docMk/>
          <pc:sldMk cId="2936395461" sldId="429"/>
        </pc:sldMkLst>
      </pc:sldChg>
      <pc:sldChg chg="add">
        <pc:chgData name="Lyndall Murray" userId="30bda770-8273-47fb-bea4-102fce84f533" providerId="ADAL" clId="{658D5E88-905A-4203-AEE2-3F7F2AED6466}" dt="2023-11-03T02:17:39.369" v="259"/>
        <pc:sldMkLst>
          <pc:docMk/>
          <pc:sldMk cId="2952353075" sldId="430"/>
        </pc:sldMkLst>
      </pc:sldChg>
      <pc:sldChg chg="add">
        <pc:chgData name="Lyndall Murray" userId="30bda770-8273-47fb-bea4-102fce84f533" providerId="ADAL" clId="{658D5E88-905A-4203-AEE2-3F7F2AED6466}" dt="2023-11-03T02:17:39.369" v="259"/>
        <pc:sldMkLst>
          <pc:docMk/>
          <pc:sldMk cId="4239231715" sldId="431"/>
        </pc:sldMkLst>
      </pc:sldChg>
      <pc:sldChg chg="add del">
        <pc:chgData name="Lyndall Murray" userId="30bda770-8273-47fb-bea4-102fce84f533" providerId="ADAL" clId="{658D5E88-905A-4203-AEE2-3F7F2AED6466}" dt="2023-11-03T04:45:21.158" v="626" actId="47"/>
        <pc:sldMkLst>
          <pc:docMk/>
          <pc:sldMk cId="559866148" sldId="432"/>
        </pc:sldMkLst>
      </pc:sldChg>
      <pc:sldChg chg="add">
        <pc:chgData name="Lyndall Murray" userId="30bda770-8273-47fb-bea4-102fce84f533" providerId="ADAL" clId="{658D5E88-905A-4203-AEE2-3F7F2AED6466}" dt="2023-11-03T02:17:39.369" v="259"/>
        <pc:sldMkLst>
          <pc:docMk/>
          <pc:sldMk cId="3151916205" sldId="433"/>
        </pc:sldMkLst>
      </pc:sldChg>
      <pc:sldChg chg="add">
        <pc:chgData name="Lyndall Murray" userId="30bda770-8273-47fb-bea4-102fce84f533" providerId="ADAL" clId="{658D5E88-905A-4203-AEE2-3F7F2AED6466}" dt="2023-11-03T02:17:39.369" v="259"/>
        <pc:sldMkLst>
          <pc:docMk/>
          <pc:sldMk cId="1575033173" sldId="434"/>
        </pc:sldMkLst>
      </pc:sldChg>
      <pc:sldChg chg="add">
        <pc:chgData name="Lyndall Murray" userId="30bda770-8273-47fb-bea4-102fce84f533" providerId="ADAL" clId="{658D5E88-905A-4203-AEE2-3F7F2AED6466}" dt="2023-11-03T02:17:42.850" v="260"/>
        <pc:sldMkLst>
          <pc:docMk/>
          <pc:sldMk cId="1994834075" sldId="435"/>
        </pc:sldMkLst>
      </pc:sldChg>
      <pc:sldChg chg="add">
        <pc:chgData name="Lyndall Murray" userId="30bda770-8273-47fb-bea4-102fce84f533" providerId="ADAL" clId="{658D5E88-905A-4203-AEE2-3F7F2AED6466}" dt="2023-11-03T02:17:42.850" v="260"/>
        <pc:sldMkLst>
          <pc:docMk/>
          <pc:sldMk cId="1382141077" sldId="436"/>
        </pc:sldMkLst>
      </pc:sldChg>
      <pc:sldChg chg="add">
        <pc:chgData name="Lyndall Murray" userId="30bda770-8273-47fb-bea4-102fce84f533" providerId="ADAL" clId="{658D5E88-905A-4203-AEE2-3F7F2AED6466}" dt="2023-11-03T02:17:42.850" v="260"/>
        <pc:sldMkLst>
          <pc:docMk/>
          <pc:sldMk cId="883928012" sldId="437"/>
        </pc:sldMkLst>
      </pc:sldChg>
      <pc:sldChg chg="add">
        <pc:chgData name="Lyndall Murray" userId="30bda770-8273-47fb-bea4-102fce84f533" providerId="ADAL" clId="{658D5E88-905A-4203-AEE2-3F7F2AED6466}" dt="2023-11-03T02:17:42.850" v="260"/>
        <pc:sldMkLst>
          <pc:docMk/>
          <pc:sldMk cId="3807535196" sldId="438"/>
        </pc:sldMkLst>
      </pc:sldChg>
      <pc:sldChg chg="add">
        <pc:chgData name="Lyndall Murray" userId="30bda770-8273-47fb-bea4-102fce84f533" providerId="ADAL" clId="{658D5E88-905A-4203-AEE2-3F7F2AED6466}" dt="2023-11-03T02:17:42.850" v="260"/>
        <pc:sldMkLst>
          <pc:docMk/>
          <pc:sldMk cId="1479673439" sldId="439"/>
        </pc:sldMkLst>
      </pc:sldChg>
      <pc:sldChg chg="add">
        <pc:chgData name="Lyndall Murray" userId="30bda770-8273-47fb-bea4-102fce84f533" providerId="ADAL" clId="{658D5E88-905A-4203-AEE2-3F7F2AED6466}" dt="2023-11-03T02:17:42.850" v="260"/>
        <pc:sldMkLst>
          <pc:docMk/>
          <pc:sldMk cId="4105983998" sldId="440"/>
        </pc:sldMkLst>
      </pc:sldChg>
      <pc:sldChg chg="add del ord">
        <pc:chgData name="Lyndall Murray" userId="30bda770-8273-47fb-bea4-102fce84f533" providerId="ADAL" clId="{658D5E88-905A-4203-AEE2-3F7F2AED6466}" dt="2023-11-03T04:26:22.007" v="556" actId="47"/>
        <pc:sldMkLst>
          <pc:docMk/>
          <pc:sldMk cId="3021410408" sldId="441"/>
        </pc:sldMkLst>
      </pc:sldChg>
      <pc:sldChg chg="add del ord">
        <pc:chgData name="Lyndall Murray" userId="30bda770-8273-47fb-bea4-102fce84f533" providerId="ADAL" clId="{658D5E88-905A-4203-AEE2-3F7F2AED6466}" dt="2023-11-03T04:26:22.007" v="556" actId="47"/>
        <pc:sldMkLst>
          <pc:docMk/>
          <pc:sldMk cId="514610697" sldId="442"/>
        </pc:sldMkLst>
      </pc:sldChg>
      <pc:sldChg chg="add del">
        <pc:chgData name="Lyndall Murray" userId="30bda770-8273-47fb-bea4-102fce84f533" providerId="ADAL" clId="{658D5E88-905A-4203-AEE2-3F7F2AED6466}" dt="2023-11-03T04:26:22.007" v="556" actId="47"/>
        <pc:sldMkLst>
          <pc:docMk/>
          <pc:sldMk cId="2056917556" sldId="443"/>
        </pc:sldMkLst>
      </pc:sldChg>
      <pc:sldChg chg="add del ord">
        <pc:chgData name="Lyndall Murray" userId="30bda770-8273-47fb-bea4-102fce84f533" providerId="ADAL" clId="{658D5E88-905A-4203-AEE2-3F7F2AED6466}" dt="2023-11-03T04:26:22.007" v="556" actId="47"/>
        <pc:sldMkLst>
          <pc:docMk/>
          <pc:sldMk cId="1670480335" sldId="444"/>
        </pc:sldMkLst>
      </pc:sldChg>
      <pc:sldChg chg="add del ord">
        <pc:chgData name="Lyndall Murray" userId="30bda770-8273-47fb-bea4-102fce84f533" providerId="ADAL" clId="{658D5E88-905A-4203-AEE2-3F7F2AED6466}" dt="2023-11-03T04:26:22.007" v="556" actId="47"/>
        <pc:sldMkLst>
          <pc:docMk/>
          <pc:sldMk cId="4072585485" sldId="445"/>
        </pc:sldMkLst>
      </pc:sldChg>
      <pc:sldChg chg="add del ord">
        <pc:chgData name="Lyndall Murray" userId="30bda770-8273-47fb-bea4-102fce84f533" providerId="ADAL" clId="{658D5E88-905A-4203-AEE2-3F7F2AED6466}" dt="2023-11-03T04:26:22.007" v="556" actId="47"/>
        <pc:sldMkLst>
          <pc:docMk/>
          <pc:sldMk cId="344525350" sldId="446"/>
        </pc:sldMkLst>
      </pc:sldChg>
      <pc:sldChg chg="add del ord">
        <pc:chgData name="Lyndall Murray" userId="30bda770-8273-47fb-bea4-102fce84f533" providerId="ADAL" clId="{658D5E88-905A-4203-AEE2-3F7F2AED6466}" dt="2023-11-03T04:26:22.007" v="556" actId="47"/>
        <pc:sldMkLst>
          <pc:docMk/>
          <pc:sldMk cId="3385149499" sldId="447"/>
        </pc:sldMkLst>
      </pc:sldChg>
      <pc:sldChg chg="add">
        <pc:chgData name="Lyndall Murray" userId="30bda770-8273-47fb-bea4-102fce84f533" providerId="ADAL" clId="{658D5E88-905A-4203-AEE2-3F7F2AED6466}" dt="2023-11-03T02:21:49.058" v="263"/>
        <pc:sldMkLst>
          <pc:docMk/>
          <pc:sldMk cId="532222219" sldId="448"/>
        </pc:sldMkLst>
      </pc:sldChg>
      <pc:sldChg chg="add ord">
        <pc:chgData name="Lyndall Murray" userId="30bda770-8273-47fb-bea4-102fce84f533" providerId="ADAL" clId="{658D5E88-905A-4203-AEE2-3F7F2AED6466}" dt="2023-11-03T02:23:50.406" v="294"/>
        <pc:sldMkLst>
          <pc:docMk/>
          <pc:sldMk cId="63936346" sldId="449"/>
        </pc:sldMkLst>
      </pc:sldChg>
      <pc:sldChg chg="add ord">
        <pc:chgData name="Lyndall Murray" userId="30bda770-8273-47fb-bea4-102fce84f533" providerId="ADAL" clId="{658D5E88-905A-4203-AEE2-3F7F2AED6466}" dt="2023-11-03T02:23:43.721" v="290"/>
        <pc:sldMkLst>
          <pc:docMk/>
          <pc:sldMk cId="1442937110" sldId="450"/>
        </pc:sldMkLst>
      </pc:sldChg>
      <pc:sldChg chg="add ord">
        <pc:chgData name="Lyndall Murray" userId="30bda770-8273-47fb-bea4-102fce84f533" providerId="ADAL" clId="{658D5E88-905A-4203-AEE2-3F7F2AED6466}" dt="2023-11-03T02:23:48.521" v="292"/>
        <pc:sldMkLst>
          <pc:docMk/>
          <pc:sldMk cId="4019628993" sldId="451"/>
        </pc:sldMkLst>
      </pc:sldChg>
      <pc:sldChg chg="modSp add mod ord">
        <pc:chgData name="Lyndall Murray" userId="30bda770-8273-47fb-bea4-102fce84f533" providerId="ADAL" clId="{658D5E88-905A-4203-AEE2-3F7F2AED6466}" dt="2023-11-17T03:29:30.043" v="1259" actId="20577"/>
        <pc:sldMkLst>
          <pc:docMk/>
          <pc:sldMk cId="3978251485" sldId="452"/>
        </pc:sldMkLst>
        <pc:spChg chg="mod">
          <ac:chgData name="Lyndall Murray" userId="30bda770-8273-47fb-bea4-102fce84f533" providerId="ADAL" clId="{658D5E88-905A-4203-AEE2-3F7F2AED6466}" dt="2023-11-17T03:29:30.043" v="1259" actId="20577"/>
          <ac:spMkLst>
            <pc:docMk/>
            <pc:sldMk cId="3978251485" sldId="452"/>
            <ac:spMk id="4" creationId="{0BFF0ABD-2704-4A00-932D-7EA53BA4286E}"/>
          </ac:spMkLst>
        </pc:spChg>
      </pc:sldChg>
      <pc:sldChg chg="modSp add mod ord">
        <pc:chgData name="Lyndall Murray" userId="30bda770-8273-47fb-bea4-102fce84f533" providerId="ADAL" clId="{658D5E88-905A-4203-AEE2-3F7F2AED6466}" dt="2023-11-17T03:29:38.081" v="1263" actId="20577"/>
        <pc:sldMkLst>
          <pc:docMk/>
          <pc:sldMk cId="1116964338" sldId="453"/>
        </pc:sldMkLst>
        <pc:spChg chg="mod">
          <ac:chgData name="Lyndall Murray" userId="30bda770-8273-47fb-bea4-102fce84f533" providerId="ADAL" clId="{658D5E88-905A-4203-AEE2-3F7F2AED6466}" dt="2023-11-17T03:29:38.081" v="1263" actId="20577"/>
          <ac:spMkLst>
            <pc:docMk/>
            <pc:sldMk cId="1116964338" sldId="453"/>
            <ac:spMk id="4" creationId="{0BFF0ABD-2704-4A00-932D-7EA53BA4286E}"/>
          </ac:spMkLst>
        </pc:spChg>
      </pc:sldChg>
      <pc:sldChg chg="modSp add mod ord">
        <pc:chgData name="Lyndall Murray" userId="30bda770-8273-47fb-bea4-102fce84f533" providerId="ADAL" clId="{658D5E88-905A-4203-AEE2-3F7F2AED6466}" dt="2023-11-17T03:29:33.560" v="1261" actId="20577"/>
        <pc:sldMkLst>
          <pc:docMk/>
          <pc:sldMk cId="2530380763" sldId="454"/>
        </pc:sldMkLst>
        <pc:spChg chg="mod">
          <ac:chgData name="Lyndall Murray" userId="30bda770-8273-47fb-bea4-102fce84f533" providerId="ADAL" clId="{658D5E88-905A-4203-AEE2-3F7F2AED6466}" dt="2023-11-17T03:29:33.560" v="1261" actId="20577"/>
          <ac:spMkLst>
            <pc:docMk/>
            <pc:sldMk cId="2530380763" sldId="454"/>
            <ac:spMk id="4" creationId="{0BFF0ABD-2704-4A00-932D-7EA53BA4286E}"/>
          </ac:spMkLst>
        </pc:spChg>
      </pc:sldChg>
      <pc:sldChg chg="modSp add mod ord">
        <pc:chgData name="Lyndall Murray" userId="30bda770-8273-47fb-bea4-102fce84f533" providerId="ADAL" clId="{658D5E88-905A-4203-AEE2-3F7F2AED6466}" dt="2023-11-17T03:29:49.263" v="1265" actId="20577"/>
        <pc:sldMkLst>
          <pc:docMk/>
          <pc:sldMk cId="1715592852" sldId="455"/>
        </pc:sldMkLst>
        <pc:spChg chg="mod">
          <ac:chgData name="Lyndall Murray" userId="30bda770-8273-47fb-bea4-102fce84f533" providerId="ADAL" clId="{658D5E88-905A-4203-AEE2-3F7F2AED6466}" dt="2023-11-17T03:29:49.263" v="1265" actId="20577"/>
          <ac:spMkLst>
            <pc:docMk/>
            <pc:sldMk cId="1715592852" sldId="455"/>
            <ac:spMk id="4" creationId="{0BFF0ABD-2704-4A00-932D-7EA53BA4286E}"/>
          </ac:spMkLst>
        </pc:spChg>
      </pc:sldChg>
      <pc:sldChg chg="modSp add mod ord">
        <pc:chgData name="Lyndall Murray" userId="30bda770-8273-47fb-bea4-102fce84f533" providerId="ADAL" clId="{658D5E88-905A-4203-AEE2-3F7F2AED6466}" dt="2023-11-17T03:29:57.507" v="1269" actId="20577"/>
        <pc:sldMkLst>
          <pc:docMk/>
          <pc:sldMk cId="2423067010" sldId="456"/>
        </pc:sldMkLst>
        <pc:spChg chg="mod">
          <ac:chgData name="Lyndall Murray" userId="30bda770-8273-47fb-bea4-102fce84f533" providerId="ADAL" clId="{658D5E88-905A-4203-AEE2-3F7F2AED6466}" dt="2023-11-17T03:29:57.507" v="1269" actId="20577"/>
          <ac:spMkLst>
            <pc:docMk/>
            <pc:sldMk cId="2423067010" sldId="456"/>
            <ac:spMk id="4" creationId="{0BFF0ABD-2704-4A00-932D-7EA53BA4286E}"/>
          </ac:spMkLst>
        </pc:spChg>
      </pc:sldChg>
      <pc:sldChg chg="modSp add mod">
        <pc:chgData name="Lyndall Murray" userId="30bda770-8273-47fb-bea4-102fce84f533" providerId="ADAL" clId="{658D5E88-905A-4203-AEE2-3F7F2AED6466}" dt="2023-11-17T03:29:53.805" v="1267" actId="20577"/>
        <pc:sldMkLst>
          <pc:docMk/>
          <pc:sldMk cId="405702541" sldId="457"/>
        </pc:sldMkLst>
        <pc:spChg chg="mod">
          <ac:chgData name="Lyndall Murray" userId="30bda770-8273-47fb-bea4-102fce84f533" providerId="ADAL" clId="{658D5E88-905A-4203-AEE2-3F7F2AED6466}" dt="2023-11-17T03:29:53.805" v="1267" actId="20577"/>
          <ac:spMkLst>
            <pc:docMk/>
            <pc:sldMk cId="405702541" sldId="457"/>
            <ac:spMk id="4" creationId="{0BFF0ABD-2704-4A00-932D-7EA53BA4286E}"/>
          </ac:spMkLst>
        </pc:spChg>
      </pc:sldChg>
      <pc:sldChg chg="add">
        <pc:chgData name="Lyndall Murray" userId="30bda770-8273-47fb-bea4-102fce84f533" providerId="ADAL" clId="{658D5E88-905A-4203-AEE2-3F7F2AED6466}" dt="2023-11-03T02:22:04.861" v="264"/>
        <pc:sldMkLst>
          <pc:docMk/>
          <pc:sldMk cId="2292341298" sldId="458"/>
        </pc:sldMkLst>
      </pc:sldChg>
      <pc:sldChg chg="add">
        <pc:chgData name="Lyndall Murray" userId="30bda770-8273-47fb-bea4-102fce84f533" providerId="ADAL" clId="{658D5E88-905A-4203-AEE2-3F7F2AED6466}" dt="2023-11-03T02:22:04.861" v="264"/>
        <pc:sldMkLst>
          <pc:docMk/>
          <pc:sldMk cId="3488957262" sldId="459"/>
        </pc:sldMkLst>
      </pc:sldChg>
      <pc:sldChg chg="add">
        <pc:chgData name="Lyndall Murray" userId="30bda770-8273-47fb-bea4-102fce84f533" providerId="ADAL" clId="{658D5E88-905A-4203-AEE2-3F7F2AED6466}" dt="2023-11-03T02:22:04.861" v="264"/>
        <pc:sldMkLst>
          <pc:docMk/>
          <pc:sldMk cId="2218635449" sldId="460"/>
        </pc:sldMkLst>
      </pc:sldChg>
      <pc:sldChg chg="add ord">
        <pc:chgData name="Lyndall Murray" userId="30bda770-8273-47fb-bea4-102fce84f533" providerId="ADAL" clId="{658D5E88-905A-4203-AEE2-3F7F2AED6466}" dt="2023-11-03T02:24:09.195" v="298"/>
        <pc:sldMkLst>
          <pc:docMk/>
          <pc:sldMk cId="4122163225" sldId="461"/>
        </pc:sldMkLst>
      </pc:sldChg>
      <pc:sldChg chg="add del">
        <pc:chgData name="Lyndall Murray" userId="30bda770-8273-47fb-bea4-102fce84f533" providerId="ADAL" clId="{658D5E88-905A-4203-AEE2-3F7F2AED6466}" dt="2023-11-03T03:12:19.491" v="417" actId="47"/>
        <pc:sldMkLst>
          <pc:docMk/>
          <pc:sldMk cId="3208554750" sldId="462"/>
        </pc:sldMkLst>
      </pc:sldChg>
      <pc:sldChg chg="add del">
        <pc:chgData name="Lyndall Murray" userId="30bda770-8273-47fb-bea4-102fce84f533" providerId="ADAL" clId="{658D5E88-905A-4203-AEE2-3F7F2AED6466}" dt="2023-11-03T03:12:19.491" v="417" actId="47"/>
        <pc:sldMkLst>
          <pc:docMk/>
          <pc:sldMk cId="3438844661" sldId="463"/>
        </pc:sldMkLst>
      </pc:sldChg>
      <pc:sldChg chg="add del">
        <pc:chgData name="Lyndall Murray" userId="30bda770-8273-47fb-bea4-102fce84f533" providerId="ADAL" clId="{658D5E88-905A-4203-AEE2-3F7F2AED6466}" dt="2023-11-03T03:12:19.491" v="417" actId="47"/>
        <pc:sldMkLst>
          <pc:docMk/>
          <pc:sldMk cId="3252233039" sldId="464"/>
        </pc:sldMkLst>
      </pc:sldChg>
      <pc:sldChg chg="add del ord">
        <pc:chgData name="Lyndall Murray" userId="30bda770-8273-47fb-bea4-102fce84f533" providerId="ADAL" clId="{658D5E88-905A-4203-AEE2-3F7F2AED6466}" dt="2023-11-03T03:43:21.017" v="447" actId="47"/>
        <pc:sldMkLst>
          <pc:docMk/>
          <pc:sldMk cId="2543230799" sldId="465"/>
        </pc:sldMkLst>
      </pc:sldChg>
      <pc:sldChg chg="add del">
        <pc:chgData name="Lyndall Murray" userId="30bda770-8273-47fb-bea4-102fce84f533" providerId="ADAL" clId="{658D5E88-905A-4203-AEE2-3F7F2AED6466}" dt="2023-11-03T03:48:16.871" v="456" actId="47"/>
        <pc:sldMkLst>
          <pc:docMk/>
          <pc:sldMk cId="3681167137" sldId="466"/>
        </pc:sldMkLst>
      </pc:sldChg>
      <pc:sldChg chg="add del">
        <pc:chgData name="Lyndall Murray" userId="30bda770-8273-47fb-bea4-102fce84f533" providerId="ADAL" clId="{658D5E88-905A-4203-AEE2-3F7F2AED6466}" dt="2023-11-03T03:48:17.531" v="457" actId="47"/>
        <pc:sldMkLst>
          <pc:docMk/>
          <pc:sldMk cId="3255426694" sldId="467"/>
        </pc:sldMkLst>
      </pc:sldChg>
      <pc:sldChg chg="add del ord">
        <pc:chgData name="Lyndall Murray" userId="30bda770-8273-47fb-bea4-102fce84f533" providerId="ADAL" clId="{658D5E88-905A-4203-AEE2-3F7F2AED6466}" dt="2023-11-03T04:38:27.447" v="622" actId="47"/>
        <pc:sldMkLst>
          <pc:docMk/>
          <pc:sldMk cId="2302748884" sldId="468"/>
        </pc:sldMkLst>
      </pc:sldChg>
      <pc:sldChg chg="add del ord">
        <pc:chgData name="Lyndall Murray" userId="30bda770-8273-47fb-bea4-102fce84f533" providerId="ADAL" clId="{658D5E88-905A-4203-AEE2-3F7F2AED6466}" dt="2023-11-17T00:46:14.554" v="695" actId="47"/>
        <pc:sldMkLst>
          <pc:docMk/>
          <pc:sldMk cId="2970948874" sldId="469"/>
        </pc:sldMkLst>
      </pc:sldChg>
      <pc:sldChg chg="add del ord">
        <pc:chgData name="Lyndall Murray" userId="30bda770-8273-47fb-bea4-102fce84f533" providerId="ADAL" clId="{658D5E88-905A-4203-AEE2-3F7F2AED6466}" dt="2023-11-17T00:46:18.105" v="696" actId="47"/>
        <pc:sldMkLst>
          <pc:docMk/>
          <pc:sldMk cId="3649842242" sldId="470"/>
        </pc:sldMkLst>
      </pc:sldChg>
      <pc:sldChg chg="add del">
        <pc:chgData name="Lyndall Murray" userId="30bda770-8273-47fb-bea4-102fce84f533" providerId="ADAL" clId="{658D5E88-905A-4203-AEE2-3F7F2AED6466}" dt="2023-11-03T02:50:55.150" v="403" actId="47"/>
        <pc:sldMkLst>
          <pc:docMk/>
          <pc:sldMk cId="3232456690" sldId="471"/>
        </pc:sldMkLst>
      </pc:sldChg>
      <pc:sldChg chg="add del">
        <pc:chgData name="Lyndall Murray" userId="30bda770-8273-47fb-bea4-102fce84f533" providerId="ADAL" clId="{658D5E88-905A-4203-AEE2-3F7F2AED6466}" dt="2023-11-03T02:50:55.746" v="404" actId="47"/>
        <pc:sldMkLst>
          <pc:docMk/>
          <pc:sldMk cId="950461" sldId="472"/>
        </pc:sldMkLst>
      </pc:sldChg>
      <pc:sldChg chg="add del">
        <pc:chgData name="Lyndall Murray" userId="30bda770-8273-47fb-bea4-102fce84f533" providerId="ADAL" clId="{658D5E88-905A-4203-AEE2-3F7F2AED6466}" dt="2023-11-03T02:50:56.279" v="405" actId="47"/>
        <pc:sldMkLst>
          <pc:docMk/>
          <pc:sldMk cId="4162988074" sldId="473"/>
        </pc:sldMkLst>
      </pc:sldChg>
      <pc:sldChg chg="add del ord">
        <pc:chgData name="Lyndall Murray" userId="30bda770-8273-47fb-bea4-102fce84f533" providerId="ADAL" clId="{658D5E88-905A-4203-AEE2-3F7F2AED6466}" dt="2023-11-03T06:00:02.392" v="630" actId="47"/>
        <pc:sldMkLst>
          <pc:docMk/>
          <pc:sldMk cId="512075780" sldId="474"/>
        </pc:sldMkLst>
      </pc:sldChg>
      <pc:sldChg chg="modSp add del mod">
        <pc:chgData name="Lyndall Murray" userId="30bda770-8273-47fb-bea4-102fce84f533" providerId="ADAL" clId="{658D5E88-905A-4203-AEE2-3F7F2AED6466}" dt="2023-11-03T02:45:21.122" v="386"/>
        <pc:sldMkLst>
          <pc:docMk/>
          <pc:sldMk cId="224025825" sldId="475"/>
        </pc:sldMkLst>
        <pc:spChg chg="mod">
          <ac:chgData name="Lyndall Murray" userId="30bda770-8273-47fb-bea4-102fce84f533" providerId="ADAL" clId="{658D5E88-905A-4203-AEE2-3F7F2AED6466}" dt="2023-11-03T02:45:15.943" v="385" actId="20577"/>
          <ac:spMkLst>
            <pc:docMk/>
            <pc:sldMk cId="224025825" sldId="475"/>
            <ac:spMk id="4" creationId="{0BFF0ABD-2704-4A00-932D-7EA53BA4286E}"/>
          </ac:spMkLst>
        </pc:spChg>
      </pc:sldChg>
      <pc:sldChg chg="modSp add del mod ord">
        <pc:chgData name="Lyndall Murray" userId="30bda770-8273-47fb-bea4-102fce84f533" providerId="ADAL" clId="{658D5E88-905A-4203-AEE2-3F7F2AED6466}" dt="2023-11-17T00:47:28.957" v="703" actId="47"/>
        <pc:sldMkLst>
          <pc:docMk/>
          <pc:sldMk cId="236569316" sldId="475"/>
        </pc:sldMkLst>
        <pc:spChg chg="mod">
          <ac:chgData name="Lyndall Murray" userId="30bda770-8273-47fb-bea4-102fce84f533" providerId="ADAL" clId="{658D5E88-905A-4203-AEE2-3F7F2AED6466}" dt="2023-11-03T02:45:40.265" v="389" actId="20577"/>
          <ac:spMkLst>
            <pc:docMk/>
            <pc:sldMk cId="236569316" sldId="475"/>
            <ac:spMk id="4" creationId="{0BFF0ABD-2704-4A00-932D-7EA53BA4286E}"/>
          </ac:spMkLst>
        </pc:spChg>
        <pc:spChg chg="mod">
          <ac:chgData name="Lyndall Murray" userId="30bda770-8273-47fb-bea4-102fce84f533" providerId="ADAL" clId="{658D5E88-905A-4203-AEE2-3F7F2AED6466}" dt="2023-11-03T02:46:29.435" v="390" actId="1076"/>
          <ac:spMkLst>
            <pc:docMk/>
            <pc:sldMk cId="236569316" sldId="475"/>
            <ac:spMk id="7" creationId="{4FB35DA3-D6E3-40F8-ACAE-E9B362D8F6F9}"/>
          </ac:spMkLst>
        </pc:spChg>
        <pc:spChg chg="mod">
          <ac:chgData name="Lyndall Murray" userId="30bda770-8273-47fb-bea4-102fce84f533" providerId="ADAL" clId="{658D5E88-905A-4203-AEE2-3F7F2AED6466}" dt="2023-11-03T02:46:34.520" v="391" actId="1076"/>
          <ac:spMkLst>
            <pc:docMk/>
            <pc:sldMk cId="236569316" sldId="475"/>
            <ac:spMk id="9" creationId="{7703AB63-A2E2-4AB8-BC06-5547A87AC30F}"/>
          </ac:spMkLst>
        </pc:spChg>
      </pc:sldChg>
      <pc:sldChg chg="add del ord">
        <pc:chgData name="Lyndall Murray" userId="30bda770-8273-47fb-bea4-102fce84f533" providerId="ADAL" clId="{658D5E88-905A-4203-AEE2-3F7F2AED6466}" dt="2023-11-03T06:00:02.392" v="630" actId="47"/>
        <pc:sldMkLst>
          <pc:docMk/>
          <pc:sldMk cId="3697603171" sldId="476"/>
        </pc:sldMkLst>
      </pc:sldChg>
      <pc:sldChg chg="add del ord">
        <pc:chgData name="Lyndall Murray" userId="30bda770-8273-47fb-bea4-102fce84f533" providerId="ADAL" clId="{658D5E88-905A-4203-AEE2-3F7F2AED6466}" dt="2023-11-03T06:00:02.392" v="630" actId="47"/>
        <pc:sldMkLst>
          <pc:docMk/>
          <pc:sldMk cId="1573940771" sldId="477"/>
        </pc:sldMkLst>
      </pc:sldChg>
      <pc:sldChg chg="modSp add del mod">
        <pc:chgData name="Lyndall Murray" userId="30bda770-8273-47fb-bea4-102fce84f533" providerId="ADAL" clId="{658D5E88-905A-4203-AEE2-3F7F2AED6466}" dt="2023-11-03T06:00:02.392" v="630" actId="47"/>
        <pc:sldMkLst>
          <pc:docMk/>
          <pc:sldMk cId="493233023" sldId="478"/>
        </pc:sldMkLst>
        <pc:spChg chg="mod">
          <ac:chgData name="Lyndall Murray" userId="30bda770-8273-47fb-bea4-102fce84f533" providerId="ADAL" clId="{658D5E88-905A-4203-AEE2-3F7F2AED6466}" dt="2023-11-03T02:52:25.624" v="409" actId="20577"/>
          <ac:spMkLst>
            <pc:docMk/>
            <pc:sldMk cId="493233023" sldId="478"/>
            <ac:spMk id="4" creationId="{0BFF0ABD-2704-4A00-932D-7EA53BA4286E}"/>
          </ac:spMkLst>
        </pc:spChg>
        <pc:spChg chg="mod">
          <ac:chgData name="Lyndall Murray" userId="30bda770-8273-47fb-bea4-102fce84f533" providerId="ADAL" clId="{658D5E88-905A-4203-AEE2-3F7F2AED6466}" dt="2023-11-03T02:52:38.384" v="412" actId="1076"/>
          <ac:spMkLst>
            <pc:docMk/>
            <pc:sldMk cId="493233023" sldId="478"/>
            <ac:spMk id="7" creationId="{4FB35DA3-D6E3-40F8-ACAE-E9B362D8F6F9}"/>
          </ac:spMkLst>
        </pc:spChg>
        <pc:spChg chg="mod">
          <ac:chgData name="Lyndall Murray" userId="30bda770-8273-47fb-bea4-102fce84f533" providerId="ADAL" clId="{658D5E88-905A-4203-AEE2-3F7F2AED6466}" dt="2023-11-03T02:52:41.033" v="413" actId="1076"/>
          <ac:spMkLst>
            <pc:docMk/>
            <pc:sldMk cId="493233023" sldId="478"/>
            <ac:spMk id="8" creationId="{F124EA1B-3A0C-427B-A6A4-0E3C659FC112}"/>
          </ac:spMkLst>
        </pc:spChg>
      </pc:sldChg>
      <pc:sldChg chg="add del">
        <pc:chgData name="Lyndall Murray" userId="30bda770-8273-47fb-bea4-102fce84f533" providerId="ADAL" clId="{658D5E88-905A-4203-AEE2-3F7F2AED6466}" dt="2023-11-03T04:45:28.367" v="627" actId="47"/>
        <pc:sldMkLst>
          <pc:docMk/>
          <pc:sldMk cId="1626115514" sldId="479"/>
        </pc:sldMkLst>
      </pc:sldChg>
      <pc:sldChg chg="add">
        <pc:chgData name="Lyndall Murray" userId="30bda770-8273-47fb-bea4-102fce84f533" providerId="ADAL" clId="{658D5E88-905A-4203-AEE2-3F7F2AED6466}" dt="2023-11-03T03:41:50.405" v="431"/>
        <pc:sldMkLst>
          <pc:docMk/>
          <pc:sldMk cId="2782983715" sldId="480"/>
        </pc:sldMkLst>
      </pc:sldChg>
      <pc:sldChg chg="add ord">
        <pc:chgData name="Lyndall Murray" userId="30bda770-8273-47fb-bea4-102fce84f533" providerId="ADAL" clId="{658D5E88-905A-4203-AEE2-3F7F2AED6466}" dt="2023-11-03T04:22:46.710" v="543"/>
        <pc:sldMkLst>
          <pc:docMk/>
          <pc:sldMk cId="733284045" sldId="481"/>
        </pc:sldMkLst>
      </pc:sldChg>
      <pc:sldChg chg="add ord">
        <pc:chgData name="Lyndall Murray" userId="30bda770-8273-47fb-bea4-102fce84f533" providerId="ADAL" clId="{658D5E88-905A-4203-AEE2-3F7F2AED6466}" dt="2023-11-03T04:21:55.326" v="527"/>
        <pc:sldMkLst>
          <pc:docMk/>
          <pc:sldMk cId="1056088052" sldId="482"/>
        </pc:sldMkLst>
      </pc:sldChg>
      <pc:sldChg chg="add ord">
        <pc:chgData name="Lyndall Murray" userId="30bda770-8273-47fb-bea4-102fce84f533" providerId="ADAL" clId="{658D5E88-905A-4203-AEE2-3F7F2AED6466}" dt="2023-11-03T04:22:06.209" v="531"/>
        <pc:sldMkLst>
          <pc:docMk/>
          <pc:sldMk cId="2184007051" sldId="483"/>
        </pc:sldMkLst>
      </pc:sldChg>
      <pc:sldChg chg="add ord">
        <pc:chgData name="Lyndall Murray" userId="30bda770-8273-47fb-bea4-102fce84f533" providerId="ADAL" clId="{658D5E88-905A-4203-AEE2-3F7F2AED6466}" dt="2023-11-03T04:22:09.946" v="533"/>
        <pc:sldMkLst>
          <pc:docMk/>
          <pc:sldMk cId="234472704" sldId="484"/>
        </pc:sldMkLst>
      </pc:sldChg>
      <pc:sldChg chg="add ord">
        <pc:chgData name="Lyndall Murray" userId="30bda770-8273-47fb-bea4-102fce84f533" providerId="ADAL" clId="{658D5E88-905A-4203-AEE2-3F7F2AED6466}" dt="2023-11-03T04:22:00.008" v="529"/>
        <pc:sldMkLst>
          <pc:docMk/>
          <pc:sldMk cId="2540321666" sldId="485"/>
        </pc:sldMkLst>
      </pc:sldChg>
      <pc:sldChg chg="add">
        <pc:chgData name="Lyndall Murray" userId="30bda770-8273-47fb-bea4-102fce84f533" providerId="ADAL" clId="{658D5E88-905A-4203-AEE2-3F7F2AED6466}" dt="2023-11-03T03:41:50.405" v="431"/>
        <pc:sldMkLst>
          <pc:docMk/>
          <pc:sldMk cId="1125646660" sldId="486"/>
        </pc:sldMkLst>
      </pc:sldChg>
      <pc:sldChg chg="add ord">
        <pc:chgData name="Lyndall Murray" userId="30bda770-8273-47fb-bea4-102fce84f533" providerId="ADAL" clId="{658D5E88-905A-4203-AEE2-3F7F2AED6466}" dt="2023-11-03T04:22:13.855" v="535"/>
        <pc:sldMkLst>
          <pc:docMk/>
          <pc:sldMk cId="2919658868" sldId="487"/>
        </pc:sldMkLst>
      </pc:sldChg>
      <pc:sldChg chg="add ord">
        <pc:chgData name="Lyndall Murray" userId="30bda770-8273-47fb-bea4-102fce84f533" providerId="ADAL" clId="{658D5E88-905A-4203-AEE2-3F7F2AED6466}" dt="2023-11-03T04:22:17.595" v="537"/>
        <pc:sldMkLst>
          <pc:docMk/>
          <pc:sldMk cId="3276835195" sldId="488"/>
        </pc:sldMkLst>
      </pc:sldChg>
      <pc:sldChg chg="add ord">
        <pc:chgData name="Lyndall Murray" userId="30bda770-8273-47fb-bea4-102fce84f533" providerId="ADAL" clId="{658D5E88-905A-4203-AEE2-3F7F2AED6466}" dt="2023-11-03T04:22:31.049" v="541"/>
        <pc:sldMkLst>
          <pc:docMk/>
          <pc:sldMk cId="471145204" sldId="489"/>
        </pc:sldMkLst>
      </pc:sldChg>
      <pc:sldChg chg="add ord">
        <pc:chgData name="Lyndall Murray" userId="30bda770-8273-47fb-bea4-102fce84f533" providerId="ADAL" clId="{658D5E88-905A-4203-AEE2-3F7F2AED6466}" dt="2023-11-03T04:22:23.261" v="539"/>
        <pc:sldMkLst>
          <pc:docMk/>
          <pc:sldMk cId="3037196703" sldId="490"/>
        </pc:sldMkLst>
      </pc:sldChg>
      <pc:sldChg chg="add del">
        <pc:chgData name="Lyndall Murray" userId="30bda770-8273-47fb-bea4-102fce84f533" providerId="ADAL" clId="{658D5E88-905A-4203-AEE2-3F7F2AED6466}" dt="2023-11-03T04:37:09.108" v="619" actId="47"/>
        <pc:sldMkLst>
          <pc:docMk/>
          <pc:sldMk cId="1220306980" sldId="491"/>
        </pc:sldMkLst>
      </pc:sldChg>
      <pc:sldChg chg="add ord">
        <pc:chgData name="Lyndall Murray" userId="30bda770-8273-47fb-bea4-102fce84f533" providerId="ADAL" clId="{658D5E88-905A-4203-AEE2-3F7F2AED6466}" dt="2023-11-03T04:24:41.163" v="545"/>
        <pc:sldMkLst>
          <pc:docMk/>
          <pc:sldMk cId="3419652038" sldId="492"/>
        </pc:sldMkLst>
      </pc:sldChg>
      <pc:sldChg chg="add ord">
        <pc:chgData name="Lyndall Murray" userId="30bda770-8273-47fb-bea4-102fce84f533" providerId="ADAL" clId="{658D5E88-905A-4203-AEE2-3F7F2AED6466}" dt="2023-11-03T03:53:36.253" v="486"/>
        <pc:sldMkLst>
          <pc:docMk/>
          <pc:sldMk cId="582480628" sldId="493"/>
        </pc:sldMkLst>
      </pc:sldChg>
      <pc:sldChg chg="add">
        <pc:chgData name="Lyndall Murray" userId="30bda770-8273-47fb-bea4-102fce84f533" providerId="ADAL" clId="{658D5E88-905A-4203-AEE2-3F7F2AED6466}" dt="2023-11-03T03:47:07.352" v="453"/>
        <pc:sldMkLst>
          <pc:docMk/>
          <pc:sldMk cId="825184834" sldId="494"/>
        </pc:sldMkLst>
      </pc:sldChg>
      <pc:sldChg chg="add ord">
        <pc:chgData name="Lyndall Murray" userId="30bda770-8273-47fb-bea4-102fce84f533" providerId="ADAL" clId="{658D5E88-905A-4203-AEE2-3F7F2AED6466}" dt="2023-11-03T04:24:50.516" v="551"/>
        <pc:sldMkLst>
          <pc:docMk/>
          <pc:sldMk cId="2999386912" sldId="495"/>
        </pc:sldMkLst>
      </pc:sldChg>
      <pc:sldChg chg="add ord">
        <pc:chgData name="Lyndall Murray" userId="30bda770-8273-47fb-bea4-102fce84f533" providerId="ADAL" clId="{658D5E88-905A-4203-AEE2-3F7F2AED6466}" dt="2023-11-03T04:24:48.697" v="549"/>
        <pc:sldMkLst>
          <pc:docMk/>
          <pc:sldMk cId="4000986490" sldId="496"/>
        </pc:sldMkLst>
      </pc:sldChg>
      <pc:sldChg chg="add ord">
        <pc:chgData name="Lyndall Murray" userId="30bda770-8273-47fb-bea4-102fce84f533" providerId="ADAL" clId="{658D5E88-905A-4203-AEE2-3F7F2AED6466}" dt="2023-11-03T03:53:38.137" v="488"/>
        <pc:sldMkLst>
          <pc:docMk/>
          <pc:sldMk cId="1256481285" sldId="497"/>
        </pc:sldMkLst>
      </pc:sldChg>
      <pc:sldChg chg="add ord">
        <pc:chgData name="Lyndall Murray" userId="30bda770-8273-47fb-bea4-102fce84f533" providerId="ADAL" clId="{658D5E88-905A-4203-AEE2-3F7F2AED6466}" dt="2023-11-03T04:24:44.365" v="547"/>
        <pc:sldMkLst>
          <pc:docMk/>
          <pc:sldMk cId="2284081451" sldId="498"/>
        </pc:sldMkLst>
      </pc:sldChg>
      <pc:sldChg chg="add ord">
        <pc:chgData name="Lyndall Murray" userId="30bda770-8273-47fb-bea4-102fce84f533" providerId="ADAL" clId="{658D5E88-905A-4203-AEE2-3F7F2AED6466}" dt="2023-11-03T04:24:59.992" v="553"/>
        <pc:sldMkLst>
          <pc:docMk/>
          <pc:sldMk cId="1585843469" sldId="499"/>
        </pc:sldMkLst>
      </pc:sldChg>
      <pc:sldChg chg="add">
        <pc:chgData name="Lyndall Murray" userId="30bda770-8273-47fb-bea4-102fce84f533" providerId="ADAL" clId="{658D5E88-905A-4203-AEE2-3F7F2AED6466}" dt="2023-11-03T03:47:07.352" v="453"/>
        <pc:sldMkLst>
          <pc:docMk/>
          <pc:sldMk cId="1428138803" sldId="500"/>
        </pc:sldMkLst>
      </pc:sldChg>
      <pc:sldChg chg="add ord">
        <pc:chgData name="Lyndall Murray" userId="30bda770-8273-47fb-bea4-102fce84f533" providerId="ADAL" clId="{658D5E88-905A-4203-AEE2-3F7F2AED6466}" dt="2023-11-03T04:25:05.509" v="555"/>
        <pc:sldMkLst>
          <pc:docMk/>
          <pc:sldMk cId="1508369671" sldId="501"/>
        </pc:sldMkLst>
      </pc:sldChg>
      <pc:sldChg chg="add del">
        <pc:chgData name="Lyndall Murray" userId="30bda770-8273-47fb-bea4-102fce84f533" providerId="ADAL" clId="{658D5E88-905A-4203-AEE2-3F7F2AED6466}" dt="2023-11-03T04:05:44.009" v="523" actId="47"/>
        <pc:sldMkLst>
          <pc:docMk/>
          <pc:sldMk cId="3981853691" sldId="502"/>
        </pc:sldMkLst>
      </pc:sldChg>
      <pc:sldChg chg="add del">
        <pc:chgData name="Lyndall Murray" userId="30bda770-8273-47fb-bea4-102fce84f533" providerId="ADAL" clId="{658D5E88-905A-4203-AEE2-3F7F2AED6466}" dt="2023-11-03T04:28:51.902" v="572" actId="47"/>
        <pc:sldMkLst>
          <pc:docMk/>
          <pc:sldMk cId="1911325130" sldId="503"/>
        </pc:sldMkLst>
      </pc:sldChg>
      <pc:sldChg chg="add ord">
        <pc:chgData name="Lyndall Murray" userId="30bda770-8273-47fb-bea4-102fce84f533" providerId="ADAL" clId="{658D5E88-905A-4203-AEE2-3F7F2AED6466}" dt="2023-11-03T04:30:31.215" v="587"/>
        <pc:sldMkLst>
          <pc:docMk/>
          <pc:sldMk cId="637531630" sldId="504"/>
        </pc:sldMkLst>
      </pc:sldChg>
      <pc:sldChg chg="add ord">
        <pc:chgData name="Lyndall Murray" userId="30bda770-8273-47fb-bea4-102fce84f533" providerId="ADAL" clId="{658D5E88-905A-4203-AEE2-3F7F2AED6466}" dt="2023-11-03T04:30:24.394" v="583"/>
        <pc:sldMkLst>
          <pc:docMk/>
          <pc:sldMk cId="2064585015" sldId="505"/>
        </pc:sldMkLst>
      </pc:sldChg>
      <pc:sldChg chg="add ord">
        <pc:chgData name="Lyndall Murray" userId="30bda770-8273-47fb-bea4-102fce84f533" providerId="ADAL" clId="{658D5E88-905A-4203-AEE2-3F7F2AED6466}" dt="2023-11-03T04:30:39.840" v="593"/>
        <pc:sldMkLst>
          <pc:docMk/>
          <pc:sldMk cId="480562598" sldId="506"/>
        </pc:sldMkLst>
      </pc:sldChg>
      <pc:sldChg chg="add ord">
        <pc:chgData name="Lyndall Murray" userId="30bda770-8273-47fb-bea4-102fce84f533" providerId="ADAL" clId="{658D5E88-905A-4203-AEE2-3F7F2AED6466}" dt="2023-11-03T04:30:14.162" v="579"/>
        <pc:sldMkLst>
          <pc:docMk/>
          <pc:sldMk cId="1883749681" sldId="507"/>
        </pc:sldMkLst>
      </pc:sldChg>
      <pc:sldChg chg="add ord">
        <pc:chgData name="Lyndall Murray" userId="30bda770-8273-47fb-bea4-102fce84f533" providerId="ADAL" clId="{658D5E88-905A-4203-AEE2-3F7F2AED6466}" dt="2023-11-03T04:30:38.411" v="591"/>
        <pc:sldMkLst>
          <pc:docMk/>
          <pc:sldMk cId="3126786399" sldId="508"/>
        </pc:sldMkLst>
      </pc:sldChg>
      <pc:sldChg chg="add ord">
        <pc:chgData name="Lyndall Murray" userId="30bda770-8273-47fb-bea4-102fce84f533" providerId="ADAL" clId="{658D5E88-905A-4203-AEE2-3F7F2AED6466}" dt="2023-11-03T04:30:07.017" v="575"/>
        <pc:sldMkLst>
          <pc:docMk/>
          <pc:sldMk cId="245649247" sldId="509"/>
        </pc:sldMkLst>
      </pc:sldChg>
      <pc:sldChg chg="add ord">
        <pc:chgData name="Lyndall Murray" userId="30bda770-8273-47fb-bea4-102fce84f533" providerId="ADAL" clId="{658D5E88-905A-4203-AEE2-3F7F2AED6466}" dt="2023-11-03T04:30:30.099" v="585"/>
        <pc:sldMkLst>
          <pc:docMk/>
          <pc:sldMk cId="4065312144" sldId="510"/>
        </pc:sldMkLst>
      </pc:sldChg>
      <pc:sldChg chg="add ord">
        <pc:chgData name="Lyndall Murray" userId="30bda770-8273-47fb-bea4-102fce84f533" providerId="ADAL" clId="{658D5E88-905A-4203-AEE2-3F7F2AED6466}" dt="2023-11-03T04:30:10.015" v="577"/>
        <pc:sldMkLst>
          <pc:docMk/>
          <pc:sldMk cId="1190415007" sldId="511"/>
        </pc:sldMkLst>
      </pc:sldChg>
      <pc:sldChg chg="add ord">
        <pc:chgData name="Lyndall Murray" userId="30bda770-8273-47fb-bea4-102fce84f533" providerId="ADAL" clId="{658D5E88-905A-4203-AEE2-3F7F2AED6466}" dt="2023-11-03T04:30:35.598" v="589"/>
        <pc:sldMkLst>
          <pc:docMk/>
          <pc:sldMk cId="452116000" sldId="512"/>
        </pc:sldMkLst>
      </pc:sldChg>
      <pc:sldChg chg="add ord">
        <pc:chgData name="Lyndall Murray" userId="30bda770-8273-47fb-bea4-102fce84f533" providerId="ADAL" clId="{658D5E88-905A-4203-AEE2-3F7F2AED6466}" dt="2023-11-03T04:30:17.505" v="581"/>
        <pc:sldMkLst>
          <pc:docMk/>
          <pc:sldMk cId="2885499389" sldId="513"/>
        </pc:sldMkLst>
      </pc:sldChg>
      <pc:sldChg chg="add del">
        <pc:chgData name="Lyndall Murray" userId="30bda770-8273-47fb-bea4-102fce84f533" providerId="ADAL" clId="{658D5E88-905A-4203-AEE2-3F7F2AED6466}" dt="2023-11-03T04:30:45.179" v="594" actId="47"/>
        <pc:sldMkLst>
          <pc:docMk/>
          <pc:sldMk cId="1325326323" sldId="514"/>
        </pc:sldMkLst>
      </pc:sldChg>
      <pc:sldChg chg="add del ord">
        <pc:chgData name="Lyndall Murray" userId="30bda770-8273-47fb-bea4-102fce84f533" providerId="ADAL" clId="{658D5E88-905A-4203-AEE2-3F7F2AED6466}" dt="2023-11-03T04:33:17.446" v="617" actId="47"/>
        <pc:sldMkLst>
          <pc:docMk/>
          <pc:sldMk cId="2117070418" sldId="515"/>
        </pc:sldMkLst>
      </pc:sldChg>
      <pc:sldChg chg="add ord">
        <pc:chgData name="Lyndall Murray" userId="30bda770-8273-47fb-bea4-102fce84f533" providerId="ADAL" clId="{658D5E88-905A-4203-AEE2-3F7F2AED6466}" dt="2023-11-03T04:32:55.414" v="613"/>
        <pc:sldMkLst>
          <pc:docMk/>
          <pc:sldMk cId="483343621" sldId="516"/>
        </pc:sldMkLst>
      </pc:sldChg>
      <pc:sldChg chg="add ord">
        <pc:chgData name="Lyndall Murray" userId="30bda770-8273-47fb-bea4-102fce84f533" providerId="ADAL" clId="{658D5E88-905A-4203-AEE2-3F7F2AED6466}" dt="2023-11-03T04:33:00.280" v="615"/>
        <pc:sldMkLst>
          <pc:docMk/>
          <pc:sldMk cId="2835133065" sldId="517"/>
        </pc:sldMkLst>
      </pc:sldChg>
      <pc:sldChg chg="add del ord">
        <pc:chgData name="Lyndall Murray" userId="30bda770-8273-47fb-bea4-102fce84f533" providerId="ADAL" clId="{658D5E88-905A-4203-AEE2-3F7F2AED6466}" dt="2023-11-03T04:32:18.876" v="600" actId="47"/>
        <pc:sldMkLst>
          <pc:docMk/>
          <pc:sldMk cId="3249141083" sldId="518"/>
        </pc:sldMkLst>
      </pc:sldChg>
      <pc:sldChg chg="add ord">
        <pc:chgData name="Lyndall Murray" userId="30bda770-8273-47fb-bea4-102fce84f533" providerId="ADAL" clId="{658D5E88-905A-4203-AEE2-3F7F2AED6466}" dt="2023-11-03T04:32:46.292" v="607"/>
        <pc:sldMkLst>
          <pc:docMk/>
          <pc:sldMk cId="3220741937" sldId="519"/>
        </pc:sldMkLst>
      </pc:sldChg>
      <pc:sldChg chg="add ord">
        <pc:chgData name="Lyndall Murray" userId="30bda770-8273-47fb-bea4-102fce84f533" providerId="ADAL" clId="{658D5E88-905A-4203-AEE2-3F7F2AED6466}" dt="2023-11-03T04:32:53.089" v="611"/>
        <pc:sldMkLst>
          <pc:docMk/>
          <pc:sldMk cId="590404120" sldId="520"/>
        </pc:sldMkLst>
      </pc:sldChg>
      <pc:sldChg chg="add ord">
        <pc:chgData name="Lyndall Murray" userId="30bda770-8273-47fb-bea4-102fce84f533" providerId="ADAL" clId="{658D5E88-905A-4203-AEE2-3F7F2AED6466}" dt="2023-11-03T04:32:48.175" v="609"/>
        <pc:sldMkLst>
          <pc:docMk/>
          <pc:sldMk cId="2894944751" sldId="521"/>
        </pc:sldMkLst>
      </pc:sldChg>
      <pc:sldChg chg="add del ord">
        <pc:chgData name="Lyndall Murray" userId="30bda770-8273-47fb-bea4-102fce84f533" providerId="ADAL" clId="{658D5E88-905A-4203-AEE2-3F7F2AED6466}" dt="2023-11-03T04:33:17.446" v="617" actId="47"/>
        <pc:sldMkLst>
          <pc:docMk/>
          <pc:sldMk cId="2141451697" sldId="522"/>
        </pc:sldMkLst>
      </pc:sldChg>
      <pc:sldChg chg="add ord">
        <pc:chgData name="Lyndall Murray" userId="30bda770-8273-47fb-bea4-102fce84f533" providerId="ADAL" clId="{658D5E88-905A-4203-AEE2-3F7F2AED6466}" dt="2023-11-03T04:32:40.073" v="603"/>
        <pc:sldMkLst>
          <pc:docMk/>
          <pc:sldMk cId="937223765" sldId="523"/>
        </pc:sldMkLst>
      </pc:sldChg>
      <pc:sldChg chg="add ord">
        <pc:chgData name="Lyndall Murray" userId="30bda770-8273-47fb-bea4-102fce84f533" providerId="ADAL" clId="{658D5E88-905A-4203-AEE2-3F7F2AED6466}" dt="2023-11-03T04:32:41.642" v="605"/>
        <pc:sldMkLst>
          <pc:docMk/>
          <pc:sldMk cId="599478738" sldId="524"/>
        </pc:sldMkLst>
      </pc:sldChg>
      <pc:sldChg chg="add del">
        <pc:chgData name="Lyndall Murray" userId="30bda770-8273-47fb-bea4-102fce84f533" providerId="ADAL" clId="{658D5E88-905A-4203-AEE2-3F7F2AED6466}" dt="2023-11-17T00:46:47.350" v="698" actId="47"/>
        <pc:sldMkLst>
          <pc:docMk/>
          <pc:sldMk cId="747205850" sldId="525"/>
        </pc:sldMkLst>
      </pc:sldChg>
      <pc:sldChg chg="add">
        <pc:chgData name="Lyndall Murray" userId="30bda770-8273-47fb-bea4-102fce84f533" providerId="ADAL" clId="{658D5E88-905A-4203-AEE2-3F7F2AED6466}" dt="2023-11-03T04:38:25.313" v="621"/>
        <pc:sldMkLst>
          <pc:docMk/>
          <pc:sldMk cId="1232842121" sldId="526"/>
        </pc:sldMkLst>
      </pc:sldChg>
      <pc:sldChg chg="add del">
        <pc:chgData name="Lyndall Murray" userId="30bda770-8273-47fb-bea4-102fce84f533" providerId="ADAL" clId="{658D5E88-905A-4203-AEE2-3F7F2AED6466}" dt="2023-11-03T04:38:22.567" v="620" actId="2696"/>
        <pc:sldMkLst>
          <pc:docMk/>
          <pc:sldMk cId="3861722141" sldId="526"/>
        </pc:sldMkLst>
      </pc:sldChg>
      <pc:sldChg chg="add del">
        <pc:chgData name="Lyndall Murray" userId="30bda770-8273-47fb-bea4-102fce84f533" providerId="ADAL" clId="{658D5E88-905A-4203-AEE2-3F7F2AED6466}" dt="2023-11-17T00:47:04.865" v="701" actId="47"/>
        <pc:sldMkLst>
          <pc:docMk/>
          <pc:sldMk cId="140481779" sldId="527"/>
        </pc:sldMkLst>
      </pc:sldChg>
      <pc:sldChg chg="add del">
        <pc:chgData name="Lyndall Murray" userId="30bda770-8273-47fb-bea4-102fce84f533" providerId="ADAL" clId="{658D5E88-905A-4203-AEE2-3F7F2AED6466}" dt="2023-11-03T04:41:37.916" v="624" actId="47"/>
        <pc:sldMkLst>
          <pc:docMk/>
          <pc:sldMk cId="1011916650" sldId="528"/>
        </pc:sldMkLst>
      </pc:sldChg>
      <pc:sldChg chg="add">
        <pc:chgData name="Lyndall Murray" userId="30bda770-8273-47fb-bea4-102fce84f533" providerId="ADAL" clId="{658D5E88-905A-4203-AEE2-3F7F2AED6466}" dt="2023-11-03T04:30:03.326" v="573"/>
        <pc:sldMkLst>
          <pc:docMk/>
          <pc:sldMk cId="4273289507" sldId="529"/>
        </pc:sldMkLst>
      </pc:sldChg>
      <pc:sldChg chg="add">
        <pc:chgData name="Lyndall Murray" userId="30bda770-8273-47fb-bea4-102fce84f533" providerId="ADAL" clId="{658D5E88-905A-4203-AEE2-3F7F2AED6466}" dt="2023-11-03T04:32:03.582" v="599"/>
        <pc:sldMkLst>
          <pc:docMk/>
          <pc:sldMk cId="1404107723" sldId="530"/>
        </pc:sldMkLst>
      </pc:sldChg>
      <pc:sldChg chg="add del">
        <pc:chgData name="Lyndall Murray" userId="30bda770-8273-47fb-bea4-102fce84f533" providerId="ADAL" clId="{658D5E88-905A-4203-AEE2-3F7F2AED6466}" dt="2023-11-03T04:31:47.631" v="598"/>
        <pc:sldMkLst>
          <pc:docMk/>
          <pc:sldMk cId="1580391106" sldId="530"/>
        </pc:sldMkLst>
      </pc:sldChg>
      <pc:sldChg chg="add">
        <pc:chgData name="Lyndall Murray" userId="30bda770-8273-47fb-bea4-102fce84f533" providerId="ADAL" clId="{658D5E88-905A-4203-AEE2-3F7F2AED6466}" dt="2023-11-03T04:32:03.582" v="599"/>
        <pc:sldMkLst>
          <pc:docMk/>
          <pc:sldMk cId="1156362029" sldId="531"/>
        </pc:sldMkLst>
      </pc:sldChg>
      <pc:sldChg chg="add del">
        <pc:chgData name="Lyndall Murray" userId="30bda770-8273-47fb-bea4-102fce84f533" providerId="ADAL" clId="{658D5E88-905A-4203-AEE2-3F7F2AED6466}" dt="2023-11-03T04:31:47.631" v="598"/>
        <pc:sldMkLst>
          <pc:docMk/>
          <pc:sldMk cId="2343203339" sldId="531"/>
        </pc:sldMkLst>
      </pc:sldChg>
      <pc:sldChg chg="add">
        <pc:chgData name="Lyndall Murray" userId="30bda770-8273-47fb-bea4-102fce84f533" providerId="ADAL" clId="{658D5E88-905A-4203-AEE2-3F7F2AED6466}" dt="2023-11-03T04:32:33.115" v="601"/>
        <pc:sldMkLst>
          <pc:docMk/>
          <pc:sldMk cId="2352836031" sldId="532"/>
        </pc:sldMkLst>
      </pc:sldChg>
      <pc:sldChg chg="add del">
        <pc:chgData name="Lyndall Murray" userId="30bda770-8273-47fb-bea4-102fce84f533" providerId="ADAL" clId="{658D5E88-905A-4203-AEE2-3F7F2AED6466}" dt="2023-11-03T04:33:17.446" v="617" actId="47"/>
        <pc:sldMkLst>
          <pc:docMk/>
          <pc:sldMk cId="1682509435" sldId="533"/>
        </pc:sldMkLst>
      </pc:sldChg>
      <pc:sldChg chg="add del">
        <pc:chgData name="Lyndall Murray" userId="30bda770-8273-47fb-bea4-102fce84f533" providerId="ADAL" clId="{658D5E88-905A-4203-AEE2-3F7F2AED6466}" dt="2023-11-17T00:46:19.187" v="697" actId="47"/>
        <pc:sldMkLst>
          <pc:docMk/>
          <pc:sldMk cId="3579087828" sldId="533"/>
        </pc:sldMkLst>
      </pc:sldChg>
      <pc:sldChg chg="add">
        <pc:chgData name="Lyndall Murray" userId="30bda770-8273-47fb-bea4-102fce84f533" providerId="ADAL" clId="{658D5E88-905A-4203-AEE2-3F7F2AED6466}" dt="2023-11-03T04:41:32.124" v="623"/>
        <pc:sldMkLst>
          <pc:docMk/>
          <pc:sldMk cId="3670840727" sldId="534"/>
        </pc:sldMkLst>
      </pc:sldChg>
      <pc:sldChg chg="add del">
        <pc:chgData name="Lyndall Murray" userId="30bda770-8273-47fb-bea4-102fce84f533" providerId="ADAL" clId="{658D5E88-905A-4203-AEE2-3F7F2AED6466}" dt="2023-11-17T00:47:03.922" v="700" actId="47"/>
        <pc:sldMkLst>
          <pc:docMk/>
          <pc:sldMk cId="3941382370" sldId="535"/>
        </pc:sldMkLst>
      </pc:sldChg>
      <pc:sldChg chg="add">
        <pc:chgData name="Lyndall Murray" userId="30bda770-8273-47fb-bea4-102fce84f533" providerId="ADAL" clId="{658D5E88-905A-4203-AEE2-3F7F2AED6466}" dt="2023-11-03T04:45:36.687" v="628"/>
        <pc:sldMkLst>
          <pc:docMk/>
          <pc:sldMk cId="1200447415" sldId="536"/>
        </pc:sldMkLst>
      </pc:sldChg>
      <pc:sldChg chg="add del">
        <pc:chgData name="Lyndall Murray" userId="30bda770-8273-47fb-bea4-102fce84f533" providerId="ADAL" clId="{658D5E88-905A-4203-AEE2-3F7F2AED6466}" dt="2023-11-03T08:23:06.546" v="681" actId="47"/>
        <pc:sldMkLst>
          <pc:docMk/>
          <pc:sldMk cId="656268330" sldId="537"/>
        </pc:sldMkLst>
      </pc:sldChg>
      <pc:sldChg chg="add del">
        <pc:chgData name="Lyndall Murray" userId="30bda770-8273-47fb-bea4-102fce84f533" providerId="ADAL" clId="{658D5E88-905A-4203-AEE2-3F7F2AED6466}" dt="2023-11-03T08:23:06.908" v="682" actId="47"/>
        <pc:sldMkLst>
          <pc:docMk/>
          <pc:sldMk cId="2562777043" sldId="538"/>
        </pc:sldMkLst>
      </pc:sldChg>
      <pc:sldChg chg="add del">
        <pc:chgData name="Lyndall Murray" userId="30bda770-8273-47fb-bea4-102fce84f533" providerId="ADAL" clId="{658D5E88-905A-4203-AEE2-3F7F2AED6466}" dt="2023-11-03T08:23:07.159" v="683" actId="47"/>
        <pc:sldMkLst>
          <pc:docMk/>
          <pc:sldMk cId="1239656761" sldId="539"/>
        </pc:sldMkLst>
      </pc:sldChg>
      <pc:sldChg chg="add del">
        <pc:chgData name="Lyndall Murray" userId="30bda770-8273-47fb-bea4-102fce84f533" providerId="ADAL" clId="{658D5E88-905A-4203-AEE2-3F7F2AED6466}" dt="2023-11-03T08:23:07.332" v="684" actId="47"/>
        <pc:sldMkLst>
          <pc:docMk/>
          <pc:sldMk cId="1885981845" sldId="540"/>
        </pc:sldMkLst>
      </pc:sldChg>
      <pc:sldChg chg="add del">
        <pc:chgData name="Lyndall Murray" userId="30bda770-8273-47fb-bea4-102fce84f533" providerId="ADAL" clId="{658D5E88-905A-4203-AEE2-3F7F2AED6466}" dt="2023-11-03T08:23:07.442" v="685" actId="47"/>
        <pc:sldMkLst>
          <pc:docMk/>
          <pc:sldMk cId="2054943395" sldId="541"/>
        </pc:sldMkLst>
      </pc:sldChg>
      <pc:sldChg chg="add del">
        <pc:chgData name="Lyndall Murray" userId="30bda770-8273-47fb-bea4-102fce84f533" providerId="ADAL" clId="{658D5E88-905A-4203-AEE2-3F7F2AED6466}" dt="2023-11-03T08:23:07.757" v="686" actId="47"/>
        <pc:sldMkLst>
          <pc:docMk/>
          <pc:sldMk cId="1973366940" sldId="542"/>
        </pc:sldMkLst>
      </pc:sldChg>
      <pc:sldChg chg="add del">
        <pc:chgData name="Lyndall Murray" userId="30bda770-8273-47fb-bea4-102fce84f533" providerId="ADAL" clId="{658D5E88-905A-4203-AEE2-3F7F2AED6466}" dt="2023-11-03T08:23:07.929" v="687" actId="47"/>
        <pc:sldMkLst>
          <pc:docMk/>
          <pc:sldMk cId="3888036986" sldId="543"/>
        </pc:sldMkLst>
      </pc:sldChg>
      <pc:sldChg chg="add del">
        <pc:chgData name="Lyndall Murray" userId="30bda770-8273-47fb-bea4-102fce84f533" providerId="ADAL" clId="{658D5E88-905A-4203-AEE2-3F7F2AED6466}" dt="2023-11-03T08:23:08.086" v="688" actId="47"/>
        <pc:sldMkLst>
          <pc:docMk/>
          <pc:sldMk cId="3273698750" sldId="544"/>
        </pc:sldMkLst>
      </pc:sldChg>
      <pc:sldChg chg="add del">
        <pc:chgData name="Lyndall Murray" userId="30bda770-8273-47fb-bea4-102fce84f533" providerId="ADAL" clId="{658D5E88-905A-4203-AEE2-3F7F2AED6466}" dt="2023-11-03T08:23:08.478" v="689" actId="47"/>
        <pc:sldMkLst>
          <pc:docMk/>
          <pc:sldMk cId="3327848127" sldId="545"/>
        </pc:sldMkLst>
      </pc:sldChg>
      <pc:sldChg chg="add">
        <pc:chgData name="Lyndall Murray" userId="30bda770-8273-47fb-bea4-102fce84f533" providerId="ADAL" clId="{658D5E88-905A-4203-AEE2-3F7F2AED6466}" dt="2023-11-03T06:01:10.343" v="631"/>
        <pc:sldMkLst>
          <pc:docMk/>
          <pc:sldMk cId="526599789" sldId="546"/>
        </pc:sldMkLst>
      </pc:sldChg>
      <pc:sldChg chg="add">
        <pc:chgData name="Lyndall Murray" userId="30bda770-8273-47fb-bea4-102fce84f533" providerId="ADAL" clId="{658D5E88-905A-4203-AEE2-3F7F2AED6466}" dt="2023-11-03T06:01:10.343" v="631"/>
        <pc:sldMkLst>
          <pc:docMk/>
          <pc:sldMk cId="1055650538" sldId="547"/>
        </pc:sldMkLst>
      </pc:sldChg>
      <pc:sldChg chg="add ord">
        <pc:chgData name="Lyndall Murray" userId="30bda770-8273-47fb-bea4-102fce84f533" providerId="ADAL" clId="{658D5E88-905A-4203-AEE2-3F7F2AED6466}" dt="2023-11-03T06:02:25.042" v="656"/>
        <pc:sldMkLst>
          <pc:docMk/>
          <pc:sldMk cId="925168067" sldId="548"/>
        </pc:sldMkLst>
      </pc:sldChg>
      <pc:sldChg chg="add ord">
        <pc:chgData name="Lyndall Murray" userId="30bda770-8273-47fb-bea4-102fce84f533" providerId="ADAL" clId="{658D5E88-905A-4203-AEE2-3F7F2AED6466}" dt="2023-11-03T06:02:22.406" v="652"/>
        <pc:sldMkLst>
          <pc:docMk/>
          <pc:sldMk cId="2795606015" sldId="549"/>
        </pc:sldMkLst>
      </pc:sldChg>
      <pc:sldChg chg="add ord">
        <pc:chgData name="Lyndall Murray" userId="30bda770-8273-47fb-bea4-102fce84f533" providerId="ADAL" clId="{658D5E88-905A-4203-AEE2-3F7F2AED6466}" dt="2023-11-03T06:02:20.271" v="650"/>
        <pc:sldMkLst>
          <pc:docMk/>
          <pc:sldMk cId="1714665669" sldId="550"/>
        </pc:sldMkLst>
      </pc:sldChg>
      <pc:sldChg chg="add ord">
        <pc:chgData name="Lyndall Murray" userId="30bda770-8273-47fb-bea4-102fce84f533" providerId="ADAL" clId="{658D5E88-905A-4203-AEE2-3F7F2AED6466}" dt="2023-11-03T06:02:23.719" v="654"/>
        <pc:sldMkLst>
          <pc:docMk/>
          <pc:sldMk cId="730350203" sldId="551"/>
        </pc:sldMkLst>
      </pc:sldChg>
      <pc:sldChg chg="add ord">
        <pc:chgData name="Lyndall Murray" userId="30bda770-8273-47fb-bea4-102fce84f533" providerId="ADAL" clId="{658D5E88-905A-4203-AEE2-3F7F2AED6466}" dt="2023-11-03T06:02:17.380" v="646"/>
        <pc:sldMkLst>
          <pc:docMk/>
          <pc:sldMk cId="2557480837" sldId="552"/>
        </pc:sldMkLst>
      </pc:sldChg>
      <pc:sldChg chg="add ord">
        <pc:chgData name="Lyndall Murray" userId="30bda770-8273-47fb-bea4-102fce84f533" providerId="ADAL" clId="{658D5E88-905A-4203-AEE2-3F7F2AED6466}" dt="2023-11-03T06:02:00.921" v="634"/>
        <pc:sldMkLst>
          <pc:docMk/>
          <pc:sldMk cId="2607595800" sldId="553"/>
        </pc:sldMkLst>
      </pc:sldChg>
      <pc:sldChg chg="add ord">
        <pc:chgData name="Lyndall Murray" userId="30bda770-8273-47fb-bea4-102fce84f533" providerId="ADAL" clId="{658D5E88-905A-4203-AEE2-3F7F2AED6466}" dt="2023-11-03T06:02:12.510" v="644"/>
        <pc:sldMkLst>
          <pc:docMk/>
          <pc:sldMk cId="2437434741" sldId="554"/>
        </pc:sldMkLst>
      </pc:sldChg>
      <pc:sldChg chg="add ord">
        <pc:chgData name="Lyndall Murray" userId="30bda770-8273-47fb-bea4-102fce84f533" providerId="ADAL" clId="{658D5E88-905A-4203-AEE2-3F7F2AED6466}" dt="2023-11-03T06:02:07.767" v="640"/>
        <pc:sldMkLst>
          <pc:docMk/>
          <pc:sldMk cId="2354671931" sldId="555"/>
        </pc:sldMkLst>
      </pc:sldChg>
      <pc:sldChg chg="add ord">
        <pc:chgData name="Lyndall Murray" userId="30bda770-8273-47fb-bea4-102fce84f533" providerId="ADAL" clId="{658D5E88-905A-4203-AEE2-3F7F2AED6466}" dt="2023-11-03T06:02:06.213" v="638"/>
        <pc:sldMkLst>
          <pc:docMk/>
          <pc:sldMk cId="2943620670" sldId="556"/>
        </pc:sldMkLst>
      </pc:sldChg>
      <pc:sldChg chg="add ord">
        <pc:chgData name="Lyndall Murray" userId="30bda770-8273-47fb-bea4-102fce84f533" providerId="ADAL" clId="{658D5E88-905A-4203-AEE2-3F7F2AED6466}" dt="2023-11-03T06:02:00.921" v="634"/>
        <pc:sldMkLst>
          <pc:docMk/>
          <pc:sldMk cId="32548782" sldId="557"/>
        </pc:sldMkLst>
      </pc:sldChg>
      <pc:sldChg chg="add ord">
        <pc:chgData name="Lyndall Murray" userId="30bda770-8273-47fb-bea4-102fce84f533" providerId="ADAL" clId="{658D5E88-905A-4203-AEE2-3F7F2AED6466}" dt="2023-11-03T06:02:04.232" v="636"/>
        <pc:sldMkLst>
          <pc:docMk/>
          <pc:sldMk cId="3017542605" sldId="558"/>
        </pc:sldMkLst>
      </pc:sldChg>
      <pc:sldChg chg="add ord">
        <pc:chgData name="Lyndall Murray" userId="30bda770-8273-47fb-bea4-102fce84f533" providerId="ADAL" clId="{658D5E88-905A-4203-AEE2-3F7F2AED6466}" dt="2023-11-03T06:02:10.326" v="642"/>
        <pc:sldMkLst>
          <pc:docMk/>
          <pc:sldMk cId="3471820287" sldId="559"/>
        </pc:sldMkLst>
      </pc:sldChg>
      <pc:sldChg chg="add ord">
        <pc:chgData name="Lyndall Murray" userId="30bda770-8273-47fb-bea4-102fce84f533" providerId="ADAL" clId="{658D5E88-905A-4203-AEE2-3F7F2AED6466}" dt="2023-11-03T06:03:18.982" v="663"/>
        <pc:sldMkLst>
          <pc:docMk/>
          <pc:sldMk cId="2370091417" sldId="560"/>
        </pc:sldMkLst>
      </pc:sldChg>
      <pc:sldChg chg="add">
        <pc:chgData name="Lyndall Murray" userId="30bda770-8273-47fb-bea4-102fce84f533" providerId="ADAL" clId="{658D5E88-905A-4203-AEE2-3F7F2AED6466}" dt="2023-11-03T06:03:09.541" v="657"/>
        <pc:sldMkLst>
          <pc:docMk/>
          <pc:sldMk cId="28671450" sldId="561"/>
        </pc:sldMkLst>
      </pc:sldChg>
      <pc:sldChg chg="add">
        <pc:chgData name="Lyndall Murray" userId="30bda770-8273-47fb-bea4-102fce84f533" providerId="ADAL" clId="{658D5E88-905A-4203-AEE2-3F7F2AED6466}" dt="2023-11-03T06:03:09.541" v="657"/>
        <pc:sldMkLst>
          <pc:docMk/>
          <pc:sldMk cId="2832935004" sldId="562"/>
        </pc:sldMkLst>
      </pc:sldChg>
      <pc:sldChg chg="add">
        <pc:chgData name="Lyndall Murray" userId="30bda770-8273-47fb-bea4-102fce84f533" providerId="ADAL" clId="{658D5E88-905A-4203-AEE2-3F7F2AED6466}" dt="2023-11-03T06:03:09.541" v="657"/>
        <pc:sldMkLst>
          <pc:docMk/>
          <pc:sldMk cId="3758786027" sldId="563"/>
        </pc:sldMkLst>
      </pc:sldChg>
      <pc:sldChg chg="add ord">
        <pc:chgData name="Lyndall Murray" userId="30bda770-8273-47fb-bea4-102fce84f533" providerId="ADAL" clId="{658D5E88-905A-4203-AEE2-3F7F2AED6466}" dt="2023-11-03T06:03:17.122" v="661"/>
        <pc:sldMkLst>
          <pc:docMk/>
          <pc:sldMk cId="2745928148" sldId="564"/>
        </pc:sldMkLst>
      </pc:sldChg>
      <pc:sldChg chg="add ord">
        <pc:chgData name="Lyndall Murray" userId="30bda770-8273-47fb-bea4-102fce84f533" providerId="ADAL" clId="{658D5E88-905A-4203-AEE2-3F7F2AED6466}" dt="2023-11-03T06:03:14.285" v="659"/>
        <pc:sldMkLst>
          <pc:docMk/>
          <pc:sldMk cId="1937300211" sldId="565"/>
        </pc:sldMkLst>
      </pc:sldChg>
      <pc:sldChg chg="add ord">
        <pc:chgData name="Lyndall Murray" userId="30bda770-8273-47fb-bea4-102fce84f533" providerId="ADAL" clId="{658D5E88-905A-4203-AEE2-3F7F2AED6466}" dt="2023-11-03T06:03:21.876" v="667"/>
        <pc:sldMkLst>
          <pc:docMk/>
          <pc:sldMk cId="3531843641" sldId="566"/>
        </pc:sldMkLst>
      </pc:sldChg>
      <pc:sldChg chg="add ord">
        <pc:chgData name="Lyndall Murray" userId="30bda770-8273-47fb-bea4-102fce84f533" providerId="ADAL" clId="{658D5E88-905A-4203-AEE2-3F7F2AED6466}" dt="2023-11-03T06:10:40.192" v="676"/>
        <pc:sldMkLst>
          <pc:docMk/>
          <pc:sldMk cId="1177470664" sldId="567"/>
        </pc:sldMkLst>
      </pc:sldChg>
      <pc:sldChg chg="add ord">
        <pc:chgData name="Lyndall Murray" userId="30bda770-8273-47fb-bea4-102fce84f533" providerId="ADAL" clId="{658D5E88-905A-4203-AEE2-3F7F2AED6466}" dt="2023-11-03T06:10:38.160" v="674"/>
        <pc:sldMkLst>
          <pc:docMk/>
          <pc:sldMk cId="1156104168" sldId="568"/>
        </pc:sldMkLst>
      </pc:sldChg>
      <pc:sldChg chg="add ord">
        <pc:chgData name="Lyndall Murray" userId="30bda770-8273-47fb-bea4-102fce84f533" providerId="ADAL" clId="{658D5E88-905A-4203-AEE2-3F7F2AED6466}" dt="2023-11-03T06:10:35.149" v="672"/>
        <pc:sldMkLst>
          <pc:docMk/>
          <pc:sldMk cId="1209363129" sldId="569"/>
        </pc:sldMkLst>
      </pc:sldChg>
      <pc:sldChg chg="add ord">
        <pc:chgData name="Lyndall Murray" userId="30bda770-8273-47fb-bea4-102fce84f533" providerId="ADAL" clId="{658D5E88-905A-4203-AEE2-3F7F2AED6466}" dt="2023-11-03T06:10:35.149" v="672"/>
        <pc:sldMkLst>
          <pc:docMk/>
          <pc:sldMk cId="2833526083" sldId="570"/>
        </pc:sldMkLst>
      </pc:sldChg>
      <pc:sldChg chg="add ord">
        <pc:chgData name="Lyndall Murray" userId="30bda770-8273-47fb-bea4-102fce84f533" providerId="ADAL" clId="{658D5E88-905A-4203-AEE2-3F7F2AED6466}" dt="2023-11-03T06:10:35.149" v="672"/>
        <pc:sldMkLst>
          <pc:docMk/>
          <pc:sldMk cId="2219976480" sldId="571"/>
        </pc:sldMkLst>
      </pc:sldChg>
      <pc:sldChg chg="add ord">
        <pc:chgData name="Lyndall Murray" userId="30bda770-8273-47fb-bea4-102fce84f533" providerId="ADAL" clId="{658D5E88-905A-4203-AEE2-3F7F2AED6466}" dt="2023-11-03T06:10:44.603" v="680"/>
        <pc:sldMkLst>
          <pc:docMk/>
          <pc:sldMk cId="1897476250" sldId="572"/>
        </pc:sldMkLst>
      </pc:sldChg>
      <pc:sldChg chg="add ord">
        <pc:chgData name="Lyndall Murray" userId="30bda770-8273-47fb-bea4-102fce84f533" providerId="ADAL" clId="{658D5E88-905A-4203-AEE2-3F7F2AED6466}" dt="2023-11-03T06:10:41.479" v="678"/>
        <pc:sldMkLst>
          <pc:docMk/>
          <pc:sldMk cId="617630667" sldId="573"/>
        </pc:sldMkLst>
      </pc:sldChg>
      <pc:sldChg chg="add">
        <pc:chgData name="Lyndall Murray" userId="30bda770-8273-47fb-bea4-102fce84f533" providerId="ADAL" clId="{658D5E88-905A-4203-AEE2-3F7F2AED6466}" dt="2023-11-17T02:39:55.424" v="704"/>
        <pc:sldMkLst>
          <pc:docMk/>
          <pc:sldMk cId="1910375571" sldId="614"/>
        </pc:sldMkLst>
      </pc:sldChg>
      <pc:sldChg chg="add">
        <pc:chgData name="Lyndall Murray" userId="30bda770-8273-47fb-bea4-102fce84f533" providerId="ADAL" clId="{658D5E88-905A-4203-AEE2-3F7F2AED6466}" dt="2023-11-17T02:40:04.391" v="705"/>
        <pc:sldMkLst>
          <pc:docMk/>
          <pc:sldMk cId="3935661258" sldId="615"/>
        </pc:sldMkLst>
      </pc:sldChg>
      <pc:sldChg chg="add">
        <pc:chgData name="Lyndall Murray" userId="30bda770-8273-47fb-bea4-102fce84f533" providerId="ADAL" clId="{658D5E88-905A-4203-AEE2-3F7F2AED6466}" dt="2023-11-17T02:40:09.936" v="706"/>
        <pc:sldMkLst>
          <pc:docMk/>
          <pc:sldMk cId="2957275346" sldId="616"/>
        </pc:sldMkLst>
      </pc:sldChg>
      <pc:sldChg chg="add">
        <pc:chgData name="Lyndall Murray" userId="30bda770-8273-47fb-bea4-102fce84f533" providerId="ADAL" clId="{658D5E88-905A-4203-AEE2-3F7F2AED6466}" dt="2023-11-17T02:40:16.214" v="707"/>
        <pc:sldMkLst>
          <pc:docMk/>
          <pc:sldMk cId="2874129101" sldId="617"/>
        </pc:sldMkLst>
      </pc:sldChg>
      <pc:sldChg chg="add">
        <pc:chgData name="Lyndall Murray" userId="30bda770-8273-47fb-bea4-102fce84f533" providerId="ADAL" clId="{658D5E88-905A-4203-AEE2-3F7F2AED6466}" dt="2023-11-17T02:40:37.104" v="708"/>
        <pc:sldMkLst>
          <pc:docMk/>
          <pc:sldMk cId="2541310168" sldId="618"/>
        </pc:sldMkLst>
      </pc:sldChg>
      <pc:sldChg chg="modSp add mod">
        <pc:chgData name="Lyndall Murray" userId="30bda770-8273-47fb-bea4-102fce84f533" providerId="ADAL" clId="{658D5E88-905A-4203-AEE2-3F7F2AED6466}" dt="2023-11-17T03:12:25.896" v="848" actId="20577"/>
        <pc:sldMkLst>
          <pc:docMk/>
          <pc:sldMk cId="3147286295" sldId="627"/>
        </pc:sldMkLst>
        <pc:spChg chg="mod">
          <ac:chgData name="Lyndall Murray" userId="30bda770-8273-47fb-bea4-102fce84f533" providerId="ADAL" clId="{658D5E88-905A-4203-AEE2-3F7F2AED6466}" dt="2023-11-17T03:11:34.436" v="745" actId="20577"/>
          <ac:spMkLst>
            <pc:docMk/>
            <pc:sldMk cId="3147286295" sldId="627"/>
            <ac:spMk id="2" creationId="{63F003FE-3B4F-C1E6-F603-873CA3DA434B}"/>
          </ac:spMkLst>
        </pc:spChg>
        <pc:spChg chg="mod">
          <ac:chgData name="Lyndall Murray" userId="30bda770-8273-47fb-bea4-102fce84f533" providerId="ADAL" clId="{658D5E88-905A-4203-AEE2-3F7F2AED6466}" dt="2023-11-17T03:12:25.896" v="848" actId="20577"/>
          <ac:spMkLst>
            <pc:docMk/>
            <pc:sldMk cId="3147286295" sldId="627"/>
            <ac:spMk id="3" creationId="{4AFE17AF-3FE4-53CD-F99A-49EE3500FDD5}"/>
          </ac:spMkLst>
        </pc:spChg>
      </pc:sldChg>
      <pc:sldChg chg="modSp add mod">
        <pc:chgData name="Lyndall Murray" userId="30bda770-8273-47fb-bea4-102fce84f533" providerId="ADAL" clId="{658D5E88-905A-4203-AEE2-3F7F2AED6466}" dt="2023-11-17T03:13:02.175" v="900" actId="20577"/>
        <pc:sldMkLst>
          <pc:docMk/>
          <pc:sldMk cId="3199545754" sldId="628"/>
        </pc:sldMkLst>
        <pc:spChg chg="mod">
          <ac:chgData name="Lyndall Murray" userId="30bda770-8273-47fb-bea4-102fce84f533" providerId="ADAL" clId="{658D5E88-905A-4203-AEE2-3F7F2AED6466}" dt="2023-11-17T03:12:52.845" v="875" actId="20577"/>
          <ac:spMkLst>
            <pc:docMk/>
            <pc:sldMk cId="3199545754" sldId="628"/>
            <ac:spMk id="2" creationId="{63F003FE-3B4F-C1E6-F603-873CA3DA434B}"/>
          </ac:spMkLst>
        </pc:spChg>
        <pc:spChg chg="mod">
          <ac:chgData name="Lyndall Murray" userId="30bda770-8273-47fb-bea4-102fce84f533" providerId="ADAL" clId="{658D5E88-905A-4203-AEE2-3F7F2AED6466}" dt="2023-11-17T03:13:02.175" v="900" actId="20577"/>
          <ac:spMkLst>
            <pc:docMk/>
            <pc:sldMk cId="3199545754" sldId="628"/>
            <ac:spMk id="3" creationId="{4AFE17AF-3FE4-53CD-F99A-49EE3500FDD5}"/>
          </ac:spMkLst>
        </pc:spChg>
      </pc:sldChg>
      <pc:sldChg chg="delSp modSp add mod">
        <pc:chgData name="Lyndall Murray" userId="30bda770-8273-47fb-bea4-102fce84f533" providerId="ADAL" clId="{658D5E88-905A-4203-AEE2-3F7F2AED6466}" dt="2023-11-17T03:13:45.947" v="946" actId="478"/>
        <pc:sldMkLst>
          <pc:docMk/>
          <pc:sldMk cId="4134500467" sldId="629"/>
        </pc:sldMkLst>
        <pc:spChg chg="mod">
          <ac:chgData name="Lyndall Murray" userId="30bda770-8273-47fb-bea4-102fce84f533" providerId="ADAL" clId="{658D5E88-905A-4203-AEE2-3F7F2AED6466}" dt="2023-11-17T03:13:42.853" v="945" actId="20577"/>
          <ac:spMkLst>
            <pc:docMk/>
            <pc:sldMk cId="4134500467" sldId="629"/>
            <ac:spMk id="2" creationId="{63F003FE-3B4F-C1E6-F603-873CA3DA434B}"/>
          </ac:spMkLst>
        </pc:spChg>
        <pc:spChg chg="del">
          <ac:chgData name="Lyndall Murray" userId="30bda770-8273-47fb-bea4-102fce84f533" providerId="ADAL" clId="{658D5E88-905A-4203-AEE2-3F7F2AED6466}" dt="2023-11-17T03:13:45.947" v="946" actId="478"/>
          <ac:spMkLst>
            <pc:docMk/>
            <pc:sldMk cId="4134500467" sldId="629"/>
            <ac:spMk id="3" creationId="{4AFE17AF-3FE4-53CD-F99A-49EE3500FDD5}"/>
          </ac:spMkLst>
        </pc:spChg>
      </pc:sldChg>
      <pc:sldChg chg="modSp add mod">
        <pc:chgData name="Lyndall Murray" userId="30bda770-8273-47fb-bea4-102fce84f533" providerId="ADAL" clId="{658D5E88-905A-4203-AEE2-3F7F2AED6466}" dt="2023-11-17T03:14:39.702" v="1046" actId="20577"/>
        <pc:sldMkLst>
          <pc:docMk/>
          <pc:sldMk cId="653553311" sldId="630"/>
        </pc:sldMkLst>
        <pc:spChg chg="mod">
          <ac:chgData name="Lyndall Murray" userId="30bda770-8273-47fb-bea4-102fce84f533" providerId="ADAL" clId="{658D5E88-905A-4203-AEE2-3F7F2AED6466}" dt="2023-11-17T03:14:05.069" v="976" actId="20577"/>
          <ac:spMkLst>
            <pc:docMk/>
            <pc:sldMk cId="653553311" sldId="630"/>
            <ac:spMk id="2" creationId="{63F003FE-3B4F-C1E6-F603-873CA3DA434B}"/>
          </ac:spMkLst>
        </pc:spChg>
        <pc:spChg chg="mod">
          <ac:chgData name="Lyndall Murray" userId="30bda770-8273-47fb-bea4-102fce84f533" providerId="ADAL" clId="{658D5E88-905A-4203-AEE2-3F7F2AED6466}" dt="2023-11-17T03:14:39.702" v="1046" actId="20577"/>
          <ac:spMkLst>
            <pc:docMk/>
            <pc:sldMk cId="653553311" sldId="630"/>
            <ac:spMk id="3" creationId="{4AFE17AF-3FE4-53CD-F99A-49EE3500FDD5}"/>
          </ac:spMkLst>
        </pc:spChg>
      </pc:sldChg>
      <pc:sldChg chg="addSp delSp modSp add mod">
        <pc:chgData name="Lyndall Murray" userId="30bda770-8273-47fb-bea4-102fce84f533" providerId="ADAL" clId="{658D5E88-905A-4203-AEE2-3F7F2AED6466}" dt="2023-11-17T03:16:54.640" v="1173" actId="20577"/>
        <pc:sldMkLst>
          <pc:docMk/>
          <pc:sldMk cId="1377694184" sldId="631"/>
        </pc:sldMkLst>
        <pc:spChg chg="mod">
          <ac:chgData name="Lyndall Murray" userId="30bda770-8273-47fb-bea4-102fce84f533" providerId="ADAL" clId="{658D5E88-905A-4203-AEE2-3F7F2AED6466}" dt="2023-11-17T03:15:22.547" v="1092" actId="20577"/>
          <ac:spMkLst>
            <pc:docMk/>
            <pc:sldMk cId="1377694184" sldId="631"/>
            <ac:spMk id="2" creationId="{63F003FE-3B4F-C1E6-F603-873CA3DA434B}"/>
          </ac:spMkLst>
        </pc:spChg>
        <pc:spChg chg="del">
          <ac:chgData name="Lyndall Murray" userId="30bda770-8273-47fb-bea4-102fce84f533" providerId="ADAL" clId="{658D5E88-905A-4203-AEE2-3F7F2AED6466}" dt="2023-11-17T03:15:25.499" v="1093" actId="478"/>
          <ac:spMkLst>
            <pc:docMk/>
            <pc:sldMk cId="1377694184" sldId="631"/>
            <ac:spMk id="3" creationId="{4AFE17AF-3FE4-53CD-F99A-49EE3500FDD5}"/>
          </ac:spMkLst>
        </pc:spChg>
        <pc:spChg chg="add mod">
          <ac:chgData name="Lyndall Murray" userId="30bda770-8273-47fb-bea4-102fce84f533" providerId="ADAL" clId="{658D5E88-905A-4203-AEE2-3F7F2AED6466}" dt="2023-11-17T03:16:54.640" v="1173" actId="20577"/>
          <ac:spMkLst>
            <pc:docMk/>
            <pc:sldMk cId="1377694184" sldId="631"/>
            <ac:spMk id="4" creationId="{C95DBBD0-11E9-5CD2-835F-7544F7784B32}"/>
          </ac:spMkLst>
        </pc:spChg>
      </pc:sldChg>
      <pc:sldChg chg="modSp add mod">
        <pc:chgData name="Lyndall Murray" userId="30bda770-8273-47fb-bea4-102fce84f533" providerId="ADAL" clId="{658D5E88-905A-4203-AEE2-3F7F2AED6466}" dt="2023-11-17T03:29:12.103" v="1253" actId="20577"/>
        <pc:sldMkLst>
          <pc:docMk/>
          <pc:sldMk cId="283417524" sldId="632"/>
        </pc:sldMkLst>
        <pc:spChg chg="mod">
          <ac:chgData name="Lyndall Murray" userId="30bda770-8273-47fb-bea4-102fce84f533" providerId="ADAL" clId="{658D5E88-905A-4203-AEE2-3F7F2AED6466}" dt="2023-11-17T03:29:12.103" v="1253" actId="20577"/>
          <ac:spMkLst>
            <pc:docMk/>
            <pc:sldMk cId="283417524" sldId="632"/>
            <ac:spMk id="4" creationId="{0BFF0ABD-2704-4A00-932D-7EA53BA4286E}"/>
          </ac:spMkLst>
        </pc:spChg>
      </pc:sldChg>
      <pc:sldChg chg="modSp add mod">
        <pc:chgData name="Lyndall Murray" userId="30bda770-8273-47fb-bea4-102fce84f533" providerId="ADAL" clId="{658D5E88-905A-4203-AEE2-3F7F2AED6466}" dt="2023-11-17T03:25:36.574" v="1206" actId="20577"/>
        <pc:sldMkLst>
          <pc:docMk/>
          <pc:sldMk cId="3288004855" sldId="633"/>
        </pc:sldMkLst>
        <pc:spChg chg="mod">
          <ac:chgData name="Lyndall Murray" userId="30bda770-8273-47fb-bea4-102fce84f533" providerId="ADAL" clId="{658D5E88-905A-4203-AEE2-3F7F2AED6466}" dt="2023-11-17T03:25:36.574" v="1206" actId="20577"/>
          <ac:spMkLst>
            <pc:docMk/>
            <pc:sldMk cId="3288004855" sldId="633"/>
            <ac:spMk id="4" creationId="{0BFF0ABD-2704-4A00-932D-7EA53BA4286E}"/>
          </ac:spMkLst>
        </pc:spChg>
      </pc:sldChg>
      <pc:sldChg chg="modSp add mod">
        <pc:chgData name="Lyndall Murray" userId="30bda770-8273-47fb-bea4-102fce84f533" providerId="ADAL" clId="{658D5E88-905A-4203-AEE2-3F7F2AED6466}" dt="2023-11-17T03:26:18.515" v="1215" actId="20577"/>
        <pc:sldMkLst>
          <pc:docMk/>
          <pc:sldMk cId="4063952817" sldId="634"/>
        </pc:sldMkLst>
        <pc:spChg chg="mod">
          <ac:chgData name="Lyndall Murray" userId="30bda770-8273-47fb-bea4-102fce84f533" providerId="ADAL" clId="{658D5E88-905A-4203-AEE2-3F7F2AED6466}" dt="2023-11-17T03:26:18.515" v="1215" actId="20577"/>
          <ac:spMkLst>
            <pc:docMk/>
            <pc:sldMk cId="4063952817" sldId="634"/>
            <ac:spMk id="4" creationId="{0BFF0ABD-2704-4A00-932D-7EA53BA4286E}"/>
          </ac:spMkLst>
        </pc:spChg>
      </pc:sldChg>
      <pc:sldChg chg="modSp add mod ord">
        <pc:chgData name="Lyndall Murray" userId="30bda770-8273-47fb-bea4-102fce84f533" providerId="ADAL" clId="{658D5E88-905A-4203-AEE2-3F7F2AED6466}" dt="2023-11-17T03:27:21.970" v="1231"/>
        <pc:sldMkLst>
          <pc:docMk/>
          <pc:sldMk cId="621557690" sldId="635"/>
        </pc:sldMkLst>
        <pc:spChg chg="mod">
          <ac:chgData name="Lyndall Murray" userId="30bda770-8273-47fb-bea4-102fce84f533" providerId="ADAL" clId="{658D5E88-905A-4203-AEE2-3F7F2AED6466}" dt="2023-11-17T03:26:53.624" v="1226" actId="20577"/>
          <ac:spMkLst>
            <pc:docMk/>
            <pc:sldMk cId="621557690" sldId="635"/>
            <ac:spMk id="4" creationId="{0BFF0ABD-2704-4A00-932D-7EA53BA4286E}"/>
          </ac:spMkLst>
        </pc:spChg>
      </pc:sldChg>
      <pc:sldChg chg="modSp add mod">
        <pc:chgData name="Lyndall Murray" userId="30bda770-8273-47fb-bea4-102fce84f533" providerId="ADAL" clId="{658D5E88-905A-4203-AEE2-3F7F2AED6466}" dt="2023-11-17T03:27:09.312" v="1229" actId="20577"/>
        <pc:sldMkLst>
          <pc:docMk/>
          <pc:sldMk cId="1055715466" sldId="636"/>
        </pc:sldMkLst>
        <pc:spChg chg="mod">
          <ac:chgData name="Lyndall Murray" userId="30bda770-8273-47fb-bea4-102fce84f533" providerId="ADAL" clId="{658D5E88-905A-4203-AEE2-3F7F2AED6466}" dt="2023-11-17T03:27:09.312" v="1229" actId="20577"/>
          <ac:spMkLst>
            <pc:docMk/>
            <pc:sldMk cId="1055715466" sldId="636"/>
            <ac:spMk id="4" creationId="{0BFF0ABD-2704-4A00-932D-7EA53BA4286E}"/>
          </ac:spMkLst>
        </pc:spChg>
      </pc:sldChg>
    </pc:docChg>
  </pc:docChgLst>
  <pc:docChgLst>
    <pc:chgData name="Veronica Alexander" userId="c4748b08-1db2-4bf4-bbca-45b97b78d132" providerId="ADAL" clId="{C1DE0007-F822-4068-87F6-04B18BF6BB20}"/>
    <pc:docChg chg="undo custSel addSld delSld modSld sldOrd">
      <pc:chgData name="Veronica Alexander" userId="c4748b08-1db2-4bf4-bbca-45b97b78d132" providerId="ADAL" clId="{C1DE0007-F822-4068-87F6-04B18BF6BB20}" dt="2023-11-02T22:28:49.397" v="719" actId="20577"/>
      <pc:docMkLst>
        <pc:docMk/>
      </pc:docMkLst>
      <pc:sldChg chg="ord">
        <pc:chgData name="Veronica Alexander" userId="c4748b08-1db2-4bf4-bbca-45b97b78d132" providerId="ADAL" clId="{C1DE0007-F822-4068-87F6-04B18BF6BB20}" dt="2023-11-02T20:49:13.780" v="269"/>
        <pc:sldMkLst>
          <pc:docMk/>
          <pc:sldMk cId="1548268831" sldId="294"/>
        </pc:sldMkLst>
      </pc:sldChg>
      <pc:sldChg chg="ord">
        <pc:chgData name="Veronica Alexander" userId="c4748b08-1db2-4bf4-bbca-45b97b78d132" providerId="ADAL" clId="{C1DE0007-F822-4068-87F6-04B18BF6BB20}" dt="2023-11-02T20:49:20.584" v="271"/>
        <pc:sldMkLst>
          <pc:docMk/>
          <pc:sldMk cId="579250461" sldId="299"/>
        </pc:sldMkLst>
      </pc:sldChg>
      <pc:sldChg chg="ord">
        <pc:chgData name="Veronica Alexander" userId="c4748b08-1db2-4bf4-bbca-45b97b78d132" providerId="ADAL" clId="{C1DE0007-F822-4068-87F6-04B18BF6BB20}" dt="2023-11-02T20:49:07.842" v="267"/>
        <pc:sldMkLst>
          <pc:docMk/>
          <pc:sldMk cId="1722242315" sldId="304"/>
        </pc:sldMkLst>
      </pc:sldChg>
      <pc:sldChg chg="modSp mod">
        <pc:chgData name="Veronica Alexander" userId="c4748b08-1db2-4bf4-bbca-45b97b78d132" providerId="ADAL" clId="{C1DE0007-F822-4068-87F6-04B18BF6BB20}" dt="2023-11-02T20:44:29.189" v="16" actId="20577"/>
        <pc:sldMkLst>
          <pc:docMk/>
          <pc:sldMk cId="2701173861" sldId="311"/>
        </pc:sldMkLst>
        <pc:spChg chg="mod">
          <ac:chgData name="Veronica Alexander" userId="c4748b08-1db2-4bf4-bbca-45b97b78d132" providerId="ADAL" clId="{C1DE0007-F822-4068-87F6-04B18BF6BB20}" dt="2023-11-02T20:44:29.189" v="16" actId="20577"/>
          <ac:spMkLst>
            <pc:docMk/>
            <pc:sldMk cId="2701173861" sldId="311"/>
            <ac:spMk id="7" creationId="{FA96FEBE-4D7F-E181-840E-C4760951DA37}"/>
          </ac:spMkLst>
        </pc:spChg>
      </pc:sldChg>
      <pc:sldChg chg="addSp delSp modSp add mod">
        <pc:chgData name="Veronica Alexander" userId="c4748b08-1db2-4bf4-bbca-45b97b78d132" providerId="ADAL" clId="{C1DE0007-F822-4068-87F6-04B18BF6BB20}" dt="2023-11-02T20:45:51.954" v="65" actId="931"/>
        <pc:sldMkLst>
          <pc:docMk/>
          <pc:sldMk cId="2806919233" sldId="314"/>
        </pc:sldMkLst>
        <pc:picChg chg="add del mod">
          <ac:chgData name="Veronica Alexander" userId="c4748b08-1db2-4bf4-bbca-45b97b78d132" providerId="ADAL" clId="{C1DE0007-F822-4068-87F6-04B18BF6BB20}" dt="2023-11-02T20:45:51.954" v="65" actId="931"/>
          <ac:picMkLst>
            <pc:docMk/>
            <pc:sldMk cId="2806919233" sldId="314"/>
            <ac:picMk id="3" creationId="{5560A791-EB65-2625-421B-7B2E61570852}"/>
          </ac:picMkLst>
        </pc:picChg>
      </pc:sldChg>
      <pc:sldChg chg="addSp delSp modSp add mod">
        <pc:chgData name="Veronica Alexander" userId="c4748b08-1db2-4bf4-bbca-45b97b78d132" providerId="ADAL" clId="{C1DE0007-F822-4068-87F6-04B18BF6BB20}" dt="2023-11-02T20:45:48.009" v="63"/>
        <pc:sldMkLst>
          <pc:docMk/>
          <pc:sldMk cId="144449162" sldId="315"/>
        </pc:sldMkLst>
        <pc:picChg chg="add del mod">
          <ac:chgData name="Veronica Alexander" userId="c4748b08-1db2-4bf4-bbca-45b97b78d132" providerId="ADAL" clId="{C1DE0007-F822-4068-87F6-04B18BF6BB20}" dt="2023-11-02T20:45:48.009" v="63"/>
          <ac:picMkLst>
            <pc:docMk/>
            <pc:sldMk cId="144449162" sldId="315"/>
            <ac:picMk id="2" creationId="{15614252-B788-A290-B2F4-365F961E661C}"/>
          </ac:picMkLst>
        </pc:picChg>
        <pc:picChg chg="add del mod">
          <ac:chgData name="Veronica Alexander" userId="c4748b08-1db2-4bf4-bbca-45b97b78d132" providerId="ADAL" clId="{C1DE0007-F822-4068-87F6-04B18BF6BB20}" dt="2023-11-02T20:45:26.206" v="50"/>
          <ac:picMkLst>
            <pc:docMk/>
            <pc:sldMk cId="144449162" sldId="315"/>
            <ac:picMk id="3" creationId="{9AC2FD52-243C-E937-4BEB-F91D333E5906}"/>
          </ac:picMkLst>
        </pc:picChg>
      </pc:sldChg>
      <pc:sldChg chg="addSp delSp modSp add">
        <pc:chgData name="Veronica Alexander" userId="c4748b08-1db2-4bf4-bbca-45b97b78d132" providerId="ADAL" clId="{C1DE0007-F822-4068-87F6-04B18BF6BB20}" dt="2023-11-02T20:45:45.863" v="61"/>
        <pc:sldMkLst>
          <pc:docMk/>
          <pc:sldMk cId="650695186" sldId="316"/>
        </pc:sldMkLst>
        <pc:picChg chg="add del mod">
          <ac:chgData name="Veronica Alexander" userId="c4748b08-1db2-4bf4-bbca-45b97b78d132" providerId="ADAL" clId="{C1DE0007-F822-4068-87F6-04B18BF6BB20}" dt="2023-11-02T20:45:45.863" v="61"/>
          <ac:picMkLst>
            <pc:docMk/>
            <pc:sldMk cId="650695186" sldId="316"/>
            <ac:picMk id="2" creationId="{5F013BA4-973E-D03A-7D6B-C624207C302F}"/>
          </ac:picMkLst>
        </pc:picChg>
      </pc:sldChg>
      <pc:sldChg chg="addSp delSp modSp add">
        <pc:chgData name="Veronica Alexander" userId="c4748b08-1db2-4bf4-bbca-45b97b78d132" providerId="ADAL" clId="{C1DE0007-F822-4068-87F6-04B18BF6BB20}" dt="2023-11-02T20:45:45.851" v="60"/>
        <pc:sldMkLst>
          <pc:docMk/>
          <pc:sldMk cId="1138148506" sldId="317"/>
        </pc:sldMkLst>
        <pc:picChg chg="add del mod">
          <ac:chgData name="Veronica Alexander" userId="c4748b08-1db2-4bf4-bbca-45b97b78d132" providerId="ADAL" clId="{C1DE0007-F822-4068-87F6-04B18BF6BB20}" dt="2023-11-02T20:45:45.851" v="60"/>
          <ac:picMkLst>
            <pc:docMk/>
            <pc:sldMk cId="1138148506" sldId="317"/>
            <ac:picMk id="2" creationId="{ABF52FE3-28B3-DB2F-0C3E-10BA2EDF2E29}"/>
          </ac:picMkLst>
        </pc:picChg>
      </pc:sldChg>
      <pc:sldChg chg="add">
        <pc:chgData name="Veronica Alexander" userId="c4748b08-1db2-4bf4-bbca-45b97b78d132" providerId="ADAL" clId="{C1DE0007-F822-4068-87F6-04B18BF6BB20}" dt="2023-11-02T20:59:03.150" v="515"/>
        <pc:sldMkLst>
          <pc:docMk/>
          <pc:sldMk cId="187168884" sldId="318"/>
        </pc:sldMkLst>
      </pc:sldChg>
      <pc:sldChg chg="add">
        <pc:chgData name="Veronica Alexander" userId="c4748b08-1db2-4bf4-bbca-45b97b78d132" providerId="ADAL" clId="{C1DE0007-F822-4068-87F6-04B18BF6BB20}" dt="2023-11-02T20:59:03.150" v="515"/>
        <pc:sldMkLst>
          <pc:docMk/>
          <pc:sldMk cId="89393922" sldId="319"/>
        </pc:sldMkLst>
      </pc:sldChg>
      <pc:sldChg chg="addSp delSp modSp add">
        <pc:chgData name="Veronica Alexander" userId="c4748b08-1db2-4bf4-bbca-45b97b78d132" providerId="ADAL" clId="{C1DE0007-F822-4068-87F6-04B18BF6BB20}" dt="2023-11-02T20:45:44.997" v="59"/>
        <pc:sldMkLst>
          <pc:docMk/>
          <pc:sldMk cId="2213893525" sldId="330"/>
        </pc:sldMkLst>
        <pc:picChg chg="add del mod">
          <ac:chgData name="Veronica Alexander" userId="c4748b08-1db2-4bf4-bbca-45b97b78d132" providerId="ADAL" clId="{C1DE0007-F822-4068-87F6-04B18BF6BB20}" dt="2023-11-02T20:45:31.009" v="53"/>
          <ac:picMkLst>
            <pc:docMk/>
            <pc:sldMk cId="2213893525" sldId="330"/>
            <ac:picMk id="2" creationId="{27029A6C-ECD3-C983-14F8-A6F636761D97}"/>
          </ac:picMkLst>
        </pc:picChg>
        <pc:picChg chg="add del mod">
          <ac:chgData name="Veronica Alexander" userId="c4748b08-1db2-4bf4-bbca-45b97b78d132" providerId="ADAL" clId="{C1DE0007-F822-4068-87F6-04B18BF6BB20}" dt="2023-11-02T20:45:44.997" v="59"/>
          <ac:picMkLst>
            <pc:docMk/>
            <pc:sldMk cId="2213893525" sldId="330"/>
            <ac:picMk id="3" creationId="{F4EFD3AA-6E98-DD07-29F0-CFDCE6848BB0}"/>
          </ac:picMkLst>
        </pc:picChg>
      </pc:sldChg>
      <pc:sldChg chg="addSp delSp modSp add">
        <pc:chgData name="Veronica Alexander" userId="c4748b08-1db2-4bf4-bbca-45b97b78d132" providerId="ADAL" clId="{C1DE0007-F822-4068-87F6-04B18BF6BB20}" dt="2023-11-02T20:45:44.509" v="58"/>
        <pc:sldMkLst>
          <pc:docMk/>
          <pc:sldMk cId="2995812332" sldId="331"/>
        </pc:sldMkLst>
        <pc:picChg chg="add del mod">
          <ac:chgData name="Veronica Alexander" userId="c4748b08-1db2-4bf4-bbca-45b97b78d132" providerId="ADAL" clId="{C1DE0007-F822-4068-87F6-04B18BF6BB20}" dt="2023-11-02T20:45:44.509" v="58"/>
          <ac:picMkLst>
            <pc:docMk/>
            <pc:sldMk cId="2995812332" sldId="331"/>
            <ac:picMk id="2" creationId="{1DA5351E-905B-0457-3FAA-BA7F0CFDDB35}"/>
          </ac:picMkLst>
        </pc:picChg>
      </pc:sldChg>
      <pc:sldChg chg="addSp delSp modSp add">
        <pc:chgData name="Veronica Alexander" userId="c4748b08-1db2-4bf4-bbca-45b97b78d132" providerId="ADAL" clId="{C1DE0007-F822-4068-87F6-04B18BF6BB20}" dt="2023-11-02T20:45:44.162" v="57"/>
        <pc:sldMkLst>
          <pc:docMk/>
          <pc:sldMk cId="2587310012" sldId="332"/>
        </pc:sldMkLst>
        <pc:picChg chg="add del mod">
          <ac:chgData name="Veronica Alexander" userId="c4748b08-1db2-4bf4-bbca-45b97b78d132" providerId="ADAL" clId="{C1DE0007-F822-4068-87F6-04B18BF6BB20}" dt="2023-11-02T20:45:44.162" v="57"/>
          <ac:picMkLst>
            <pc:docMk/>
            <pc:sldMk cId="2587310012" sldId="332"/>
            <ac:picMk id="2" creationId="{48ED1203-C10B-8917-29E1-753ECBDFC090}"/>
          </ac:picMkLst>
        </pc:picChg>
      </pc:sldChg>
      <pc:sldChg chg="modSp add mod">
        <pc:chgData name="Veronica Alexander" userId="c4748b08-1db2-4bf4-bbca-45b97b78d132" providerId="ADAL" clId="{C1DE0007-F822-4068-87F6-04B18BF6BB20}" dt="2023-11-02T20:44:46.840" v="43" actId="20577"/>
        <pc:sldMkLst>
          <pc:docMk/>
          <pc:sldMk cId="3522128047" sldId="333"/>
        </pc:sldMkLst>
        <pc:spChg chg="mod">
          <ac:chgData name="Veronica Alexander" userId="c4748b08-1db2-4bf4-bbca-45b97b78d132" providerId="ADAL" clId="{C1DE0007-F822-4068-87F6-04B18BF6BB20}" dt="2023-11-02T20:44:46.840" v="43" actId="20577"/>
          <ac:spMkLst>
            <pc:docMk/>
            <pc:sldMk cId="3522128047" sldId="333"/>
            <ac:spMk id="7" creationId="{FA96FEBE-4D7F-E181-840E-C4760951DA37}"/>
          </ac:spMkLst>
        </pc:spChg>
        <pc:spChg chg="mod">
          <ac:chgData name="Veronica Alexander" userId="c4748b08-1db2-4bf4-bbca-45b97b78d132" providerId="ADAL" clId="{C1DE0007-F822-4068-87F6-04B18BF6BB20}" dt="2023-11-02T20:44:44.420" v="37" actId="20577"/>
          <ac:spMkLst>
            <pc:docMk/>
            <pc:sldMk cId="3522128047" sldId="333"/>
            <ac:spMk id="12" creationId="{82B95CC9-C824-F912-57E2-D53B0EA4C76A}"/>
          </ac:spMkLst>
        </pc:spChg>
      </pc:sldChg>
      <pc:sldChg chg="addSp modSp new mod">
        <pc:chgData name="Veronica Alexander" userId="c4748b08-1db2-4bf4-bbca-45b97b78d132" providerId="ADAL" clId="{C1DE0007-F822-4068-87F6-04B18BF6BB20}" dt="2023-11-02T20:56:56.551" v="502" actId="1076"/>
        <pc:sldMkLst>
          <pc:docMk/>
          <pc:sldMk cId="480142725" sldId="334"/>
        </pc:sldMkLst>
        <pc:spChg chg="add mod">
          <ac:chgData name="Veronica Alexander" userId="c4748b08-1db2-4bf4-bbca-45b97b78d132" providerId="ADAL" clId="{C1DE0007-F822-4068-87F6-04B18BF6BB20}" dt="2023-11-02T20:56:56.551" v="502" actId="1076"/>
          <ac:spMkLst>
            <pc:docMk/>
            <pc:sldMk cId="480142725" sldId="334"/>
            <ac:spMk id="2" creationId="{900E2FFF-1D0D-6422-F582-470145F17C47}"/>
          </ac:spMkLst>
        </pc:spChg>
        <pc:picChg chg="add mod">
          <ac:chgData name="Veronica Alexander" userId="c4748b08-1db2-4bf4-bbca-45b97b78d132" providerId="ADAL" clId="{C1DE0007-F822-4068-87F6-04B18BF6BB20}" dt="2023-11-02T20:56:49.823" v="501" actId="1076"/>
          <ac:picMkLst>
            <pc:docMk/>
            <pc:sldMk cId="480142725" sldId="334"/>
            <ac:picMk id="4" creationId="{8C52174C-849D-114F-E836-68C3FD2E053F}"/>
          </ac:picMkLst>
        </pc:picChg>
        <pc:picChg chg="add mod">
          <ac:chgData name="Veronica Alexander" userId="c4748b08-1db2-4bf4-bbca-45b97b78d132" providerId="ADAL" clId="{C1DE0007-F822-4068-87F6-04B18BF6BB20}" dt="2023-11-02T20:56:46.249" v="500" actId="1076"/>
          <ac:picMkLst>
            <pc:docMk/>
            <pc:sldMk cId="480142725" sldId="334"/>
            <ac:picMk id="6" creationId="{A3831FA3-48F3-57BB-3C23-15799975F940}"/>
          </ac:picMkLst>
        </pc:picChg>
      </pc:sldChg>
      <pc:sldChg chg="addSp modSp add mod">
        <pc:chgData name="Veronica Alexander" userId="c4748b08-1db2-4bf4-bbca-45b97b78d132" providerId="ADAL" clId="{C1DE0007-F822-4068-87F6-04B18BF6BB20}" dt="2023-11-02T20:57:10.312" v="503"/>
        <pc:sldMkLst>
          <pc:docMk/>
          <pc:sldMk cId="417481675" sldId="335"/>
        </pc:sldMkLst>
        <pc:spChg chg="mod">
          <ac:chgData name="Veronica Alexander" userId="c4748b08-1db2-4bf4-bbca-45b97b78d132" providerId="ADAL" clId="{C1DE0007-F822-4068-87F6-04B18BF6BB20}" dt="2023-11-02T20:48:42.477" v="223" actId="20577"/>
          <ac:spMkLst>
            <pc:docMk/>
            <pc:sldMk cId="417481675" sldId="335"/>
            <ac:spMk id="2" creationId="{900E2FFF-1D0D-6422-F582-470145F17C47}"/>
          </ac:spMkLst>
        </pc:spChg>
        <pc:picChg chg="add mod">
          <ac:chgData name="Veronica Alexander" userId="c4748b08-1db2-4bf4-bbca-45b97b78d132" providerId="ADAL" clId="{C1DE0007-F822-4068-87F6-04B18BF6BB20}" dt="2023-11-02T20:57:10.312" v="503"/>
          <ac:picMkLst>
            <pc:docMk/>
            <pc:sldMk cId="417481675" sldId="335"/>
            <ac:picMk id="3" creationId="{C76BA04E-A54D-80A0-6857-6BE3D6162D99}"/>
          </ac:picMkLst>
        </pc:picChg>
        <pc:picChg chg="add mod">
          <ac:chgData name="Veronica Alexander" userId="c4748b08-1db2-4bf4-bbca-45b97b78d132" providerId="ADAL" clId="{C1DE0007-F822-4068-87F6-04B18BF6BB20}" dt="2023-11-02T20:57:10.312" v="503"/>
          <ac:picMkLst>
            <pc:docMk/>
            <pc:sldMk cId="417481675" sldId="335"/>
            <ac:picMk id="4" creationId="{86A11BF8-4E19-5370-0165-70CCCB81A40E}"/>
          </ac:picMkLst>
        </pc:picChg>
      </pc:sldChg>
      <pc:sldChg chg="addSp modSp add mod">
        <pc:chgData name="Veronica Alexander" userId="c4748b08-1db2-4bf4-bbca-45b97b78d132" providerId="ADAL" clId="{C1DE0007-F822-4068-87F6-04B18BF6BB20}" dt="2023-11-02T20:58:51.896" v="513" actId="20577"/>
        <pc:sldMkLst>
          <pc:docMk/>
          <pc:sldMk cId="1331098646" sldId="336"/>
        </pc:sldMkLst>
        <pc:spChg chg="mod">
          <ac:chgData name="Veronica Alexander" userId="c4748b08-1db2-4bf4-bbca-45b97b78d132" providerId="ADAL" clId="{C1DE0007-F822-4068-87F6-04B18BF6BB20}" dt="2023-11-02T20:58:51.896" v="513" actId="20577"/>
          <ac:spMkLst>
            <pc:docMk/>
            <pc:sldMk cId="1331098646" sldId="336"/>
            <ac:spMk id="2" creationId="{900E2FFF-1D0D-6422-F582-470145F17C47}"/>
          </ac:spMkLst>
        </pc:spChg>
        <pc:picChg chg="add mod">
          <ac:chgData name="Veronica Alexander" userId="c4748b08-1db2-4bf4-bbca-45b97b78d132" providerId="ADAL" clId="{C1DE0007-F822-4068-87F6-04B18BF6BB20}" dt="2023-11-02T20:57:21.013" v="506"/>
          <ac:picMkLst>
            <pc:docMk/>
            <pc:sldMk cId="1331098646" sldId="336"/>
            <ac:picMk id="3" creationId="{ACE86A3E-8477-F043-5510-253D03822DA6}"/>
          </ac:picMkLst>
        </pc:picChg>
        <pc:picChg chg="add mod">
          <ac:chgData name="Veronica Alexander" userId="c4748b08-1db2-4bf4-bbca-45b97b78d132" providerId="ADAL" clId="{C1DE0007-F822-4068-87F6-04B18BF6BB20}" dt="2023-11-02T20:57:21.013" v="506"/>
          <ac:picMkLst>
            <pc:docMk/>
            <pc:sldMk cId="1331098646" sldId="336"/>
            <ac:picMk id="4" creationId="{CCD41AAD-3900-E0E5-652B-09074E47D73D}"/>
          </ac:picMkLst>
        </pc:picChg>
      </pc:sldChg>
      <pc:sldChg chg="addSp delSp modSp add mod">
        <pc:chgData name="Veronica Alexander" userId="c4748b08-1db2-4bf4-bbca-45b97b78d132" providerId="ADAL" clId="{C1DE0007-F822-4068-87F6-04B18BF6BB20}" dt="2023-11-02T22:28:49.397" v="719" actId="20577"/>
        <pc:sldMkLst>
          <pc:docMk/>
          <pc:sldMk cId="2994576159" sldId="337"/>
        </pc:sldMkLst>
        <pc:spChg chg="mod">
          <ac:chgData name="Veronica Alexander" userId="c4748b08-1db2-4bf4-bbca-45b97b78d132" providerId="ADAL" clId="{C1DE0007-F822-4068-87F6-04B18BF6BB20}" dt="2023-11-02T22:28:49.397" v="719" actId="20577"/>
          <ac:spMkLst>
            <pc:docMk/>
            <pc:sldMk cId="2994576159" sldId="337"/>
            <ac:spMk id="2" creationId="{900E2FFF-1D0D-6422-F582-470145F17C47}"/>
          </ac:spMkLst>
        </pc:spChg>
        <pc:spChg chg="add del mod">
          <ac:chgData name="Veronica Alexander" userId="c4748b08-1db2-4bf4-bbca-45b97b78d132" providerId="ADAL" clId="{C1DE0007-F822-4068-87F6-04B18BF6BB20}" dt="2023-11-02T20:53:57.523" v="466" actId="478"/>
          <ac:spMkLst>
            <pc:docMk/>
            <pc:sldMk cId="2994576159" sldId="337"/>
            <ac:spMk id="3" creationId="{B41EE2A0-A74D-1E9A-7E48-96956A2BFF36}"/>
          </ac:spMkLst>
        </pc:spChg>
        <pc:picChg chg="add del mod">
          <ac:chgData name="Veronica Alexander" userId="c4748b08-1db2-4bf4-bbca-45b97b78d132" providerId="ADAL" clId="{C1DE0007-F822-4068-87F6-04B18BF6BB20}" dt="2023-11-02T20:59:28.415" v="580" actId="478"/>
          <ac:picMkLst>
            <pc:docMk/>
            <pc:sldMk cId="2994576159" sldId="337"/>
            <ac:picMk id="5" creationId="{B89E3763-FD07-3778-08B2-67D9D83D24D0}"/>
          </ac:picMkLst>
        </pc:picChg>
        <pc:picChg chg="add del mod">
          <ac:chgData name="Veronica Alexander" userId="c4748b08-1db2-4bf4-bbca-45b97b78d132" providerId="ADAL" clId="{C1DE0007-F822-4068-87F6-04B18BF6BB20}" dt="2023-11-02T20:59:39.014" v="582" actId="478"/>
          <ac:picMkLst>
            <pc:docMk/>
            <pc:sldMk cId="2994576159" sldId="337"/>
            <ac:picMk id="6" creationId="{EAAC81AF-B248-CCA9-8E5A-095977DEF954}"/>
          </ac:picMkLst>
        </pc:picChg>
        <pc:picChg chg="add del mod">
          <ac:chgData name="Veronica Alexander" userId="c4748b08-1db2-4bf4-bbca-45b97b78d132" providerId="ADAL" clId="{C1DE0007-F822-4068-87F6-04B18BF6BB20}" dt="2023-11-02T20:57:36.159" v="510" actId="478"/>
          <ac:picMkLst>
            <pc:docMk/>
            <pc:sldMk cId="2994576159" sldId="337"/>
            <ac:picMk id="7" creationId="{00360B0E-B3B8-2B47-BA29-D858EB518261}"/>
          </ac:picMkLst>
        </pc:picChg>
        <pc:picChg chg="add mod">
          <ac:chgData name="Veronica Alexander" userId="c4748b08-1db2-4bf4-bbca-45b97b78d132" providerId="ADAL" clId="{C1DE0007-F822-4068-87F6-04B18BF6BB20}" dt="2023-11-02T20:59:36.982" v="581"/>
          <ac:picMkLst>
            <pc:docMk/>
            <pc:sldMk cId="2994576159" sldId="337"/>
            <ac:picMk id="8" creationId="{DC51FC6A-E90D-C484-D979-B4BDAE87D547}"/>
          </ac:picMkLst>
        </pc:picChg>
      </pc:sldChg>
      <pc:sldChg chg="modSp add del mod">
        <pc:chgData name="Veronica Alexander" userId="c4748b08-1db2-4bf4-bbca-45b97b78d132" providerId="ADAL" clId="{C1DE0007-F822-4068-87F6-04B18BF6BB20}" dt="2023-11-02T21:02:27.438" v="715" actId="47"/>
        <pc:sldMkLst>
          <pc:docMk/>
          <pc:sldMk cId="2160634831" sldId="338"/>
        </pc:sldMkLst>
        <pc:spChg chg="mod">
          <ac:chgData name="Veronica Alexander" userId="c4748b08-1db2-4bf4-bbca-45b97b78d132" providerId="ADAL" clId="{C1DE0007-F822-4068-87F6-04B18BF6BB20}" dt="2023-11-02T20:55:34.806" v="497" actId="20577"/>
          <ac:spMkLst>
            <pc:docMk/>
            <pc:sldMk cId="2160634831" sldId="338"/>
            <ac:spMk id="2" creationId="{900E2FFF-1D0D-6422-F582-470145F17C47}"/>
          </ac:spMkLst>
        </pc:spChg>
      </pc:sldChg>
      <pc:sldChg chg="add ord">
        <pc:chgData name="Veronica Alexander" userId="c4748b08-1db2-4bf4-bbca-45b97b78d132" providerId="ADAL" clId="{C1DE0007-F822-4068-87F6-04B18BF6BB20}" dt="2023-11-02T20:55:01.162" v="489"/>
        <pc:sldMkLst>
          <pc:docMk/>
          <pc:sldMk cId="3316685438" sldId="339"/>
        </pc:sldMkLst>
      </pc:sldChg>
      <pc:sldChg chg="add">
        <pc:chgData name="Veronica Alexander" userId="c4748b08-1db2-4bf4-bbca-45b97b78d132" providerId="ADAL" clId="{C1DE0007-F822-4068-87F6-04B18BF6BB20}" dt="2023-11-02T20:51:25.110" v="445"/>
        <pc:sldMkLst>
          <pc:docMk/>
          <pc:sldMk cId="3017097782" sldId="340"/>
        </pc:sldMkLst>
      </pc:sldChg>
      <pc:sldChg chg="add">
        <pc:chgData name="Veronica Alexander" userId="c4748b08-1db2-4bf4-bbca-45b97b78d132" providerId="ADAL" clId="{C1DE0007-F822-4068-87F6-04B18BF6BB20}" dt="2023-11-02T20:51:25.110" v="445"/>
        <pc:sldMkLst>
          <pc:docMk/>
          <pc:sldMk cId="3001583116" sldId="341"/>
        </pc:sldMkLst>
      </pc:sldChg>
      <pc:sldChg chg="add ord">
        <pc:chgData name="Veronica Alexander" userId="c4748b08-1db2-4bf4-bbca-45b97b78d132" providerId="ADAL" clId="{C1DE0007-F822-4068-87F6-04B18BF6BB20}" dt="2023-11-02T20:55:02.747" v="491"/>
        <pc:sldMkLst>
          <pc:docMk/>
          <pc:sldMk cId="2060594417" sldId="342"/>
        </pc:sldMkLst>
      </pc:sldChg>
      <pc:sldChg chg="add ord">
        <pc:chgData name="Veronica Alexander" userId="c4748b08-1db2-4bf4-bbca-45b97b78d132" providerId="ADAL" clId="{C1DE0007-F822-4068-87F6-04B18BF6BB20}" dt="2023-11-02T20:55:04.364" v="493"/>
        <pc:sldMkLst>
          <pc:docMk/>
          <pc:sldMk cId="256483003" sldId="343"/>
        </pc:sldMkLst>
      </pc:sldChg>
      <pc:sldChg chg="add">
        <pc:chgData name="Veronica Alexander" userId="c4748b08-1db2-4bf4-bbca-45b97b78d132" providerId="ADAL" clId="{C1DE0007-F822-4068-87F6-04B18BF6BB20}" dt="2023-11-02T20:51:25.110" v="445"/>
        <pc:sldMkLst>
          <pc:docMk/>
          <pc:sldMk cId="3444017068" sldId="344"/>
        </pc:sldMkLst>
      </pc:sldChg>
      <pc:sldChg chg="add">
        <pc:chgData name="Veronica Alexander" userId="c4748b08-1db2-4bf4-bbca-45b97b78d132" providerId="ADAL" clId="{C1DE0007-F822-4068-87F6-04B18BF6BB20}" dt="2023-11-02T20:51:25.110" v="445"/>
        <pc:sldMkLst>
          <pc:docMk/>
          <pc:sldMk cId="3895719071" sldId="345"/>
        </pc:sldMkLst>
      </pc:sldChg>
      <pc:sldChg chg="modSp add mod">
        <pc:chgData name="Veronica Alexander" userId="c4748b08-1db2-4bf4-bbca-45b97b78d132" providerId="ADAL" clId="{C1DE0007-F822-4068-87F6-04B18BF6BB20}" dt="2023-11-02T20:54:40.858" v="479" actId="20577"/>
        <pc:sldMkLst>
          <pc:docMk/>
          <pc:sldMk cId="186491017" sldId="346"/>
        </pc:sldMkLst>
        <pc:spChg chg="mod">
          <ac:chgData name="Veronica Alexander" userId="c4748b08-1db2-4bf4-bbca-45b97b78d132" providerId="ADAL" clId="{C1DE0007-F822-4068-87F6-04B18BF6BB20}" dt="2023-11-02T20:54:40.858" v="479" actId="20577"/>
          <ac:spMkLst>
            <pc:docMk/>
            <pc:sldMk cId="186491017" sldId="346"/>
            <ac:spMk id="7" creationId="{FA96FEBE-4D7F-E181-840E-C4760951DA37}"/>
          </ac:spMkLst>
        </pc:spChg>
      </pc:sldChg>
      <pc:sldChg chg="add del">
        <pc:chgData name="Veronica Alexander" userId="c4748b08-1db2-4bf4-bbca-45b97b78d132" providerId="ADAL" clId="{C1DE0007-F822-4068-87F6-04B18BF6BB20}" dt="2023-11-02T20:53:43.349" v="447"/>
        <pc:sldMkLst>
          <pc:docMk/>
          <pc:sldMk cId="841657467" sldId="346"/>
        </pc:sldMkLst>
      </pc:sldChg>
      <pc:sldChg chg="add">
        <pc:chgData name="Veronica Alexander" userId="c4748b08-1db2-4bf4-bbca-45b97b78d132" providerId="ADAL" clId="{C1DE0007-F822-4068-87F6-04B18BF6BB20}" dt="2023-11-02T20:59:01.024" v="514" actId="2890"/>
        <pc:sldMkLst>
          <pc:docMk/>
          <pc:sldMk cId="481634895" sldId="347"/>
        </pc:sldMkLst>
      </pc:sldChg>
      <pc:sldChg chg="add">
        <pc:chgData name="Veronica Alexander" userId="c4748b08-1db2-4bf4-bbca-45b97b78d132" providerId="ADAL" clId="{C1DE0007-F822-4068-87F6-04B18BF6BB20}" dt="2023-11-02T20:59:03.150" v="515"/>
        <pc:sldMkLst>
          <pc:docMk/>
          <pc:sldMk cId="2660312172" sldId="348"/>
        </pc:sldMkLst>
      </pc:sldChg>
      <pc:sldChg chg="add">
        <pc:chgData name="Veronica Alexander" userId="c4748b08-1db2-4bf4-bbca-45b97b78d132" providerId="ADAL" clId="{C1DE0007-F822-4068-87F6-04B18BF6BB20}" dt="2023-11-02T20:59:03.150" v="515"/>
        <pc:sldMkLst>
          <pc:docMk/>
          <pc:sldMk cId="3869870071" sldId="349"/>
        </pc:sldMkLst>
      </pc:sldChg>
      <pc:sldChg chg="add">
        <pc:chgData name="Veronica Alexander" userId="c4748b08-1db2-4bf4-bbca-45b97b78d132" providerId="ADAL" clId="{C1DE0007-F822-4068-87F6-04B18BF6BB20}" dt="2023-11-02T20:59:03.150" v="515"/>
        <pc:sldMkLst>
          <pc:docMk/>
          <pc:sldMk cId="1667912413" sldId="350"/>
        </pc:sldMkLst>
      </pc:sldChg>
      <pc:sldChg chg="add">
        <pc:chgData name="Veronica Alexander" userId="c4748b08-1db2-4bf4-bbca-45b97b78d132" providerId="ADAL" clId="{C1DE0007-F822-4068-87F6-04B18BF6BB20}" dt="2023-11-02T20:59:03.150" v="515"/>
        <pc:sldMkLst>
          <pc:docMk/>
          <pc:sldMk cId="3606489348" sldId="351"/>
        </pc:sldMkLst>
      </pc:sldChg>
      <pc:sldChg chg="add">
        <pc:chgData name="Veronica Alexander" userId="c4748b08-1db2-4bf4-bbca-45b97b78d132" providerId="ADAL" clId="{C1DE0007-F822-4068-87F6-04B18BF6BB20}" dt="2023-11-02T20:59:03.150" v="515"/>
        <pc:sldMkLst>
          <pc:docMk/>
          <pc:sldMk cId="2635300656" sldId="352"/>
        </pc:sldMkLst>
      </pc:sldChg>
      <pc:sldChg chg="modSp add mod ord">
        <pc:chgData name="Veronica Alexander" userId="c4748b08-1db2-4bf4-bbca-45b97b78d132" providerId="ADAL" clId="{C1DE0007-F822-4068-87F6-04B18BF6BB20}" dt="2023-11-02T21:02:12.996" v="714"/>
        <pc:sldMkLst>
          <pc:docMk/>
          <pc:sldMk cId="509909017" sldId="353"/>
        </pc:sldMkLst>
        <pc:spChg chg="mod">
          <ac:chgData name="Veronica Alexander" userId="c4748b08-1db2-4bf4-bbca-45b97b78d132" providerId="ADAL" clId="{C1DE0007-F822-4068-87F6-04B18BF6BB20}" dt="2023-11-02T21:00:41.025" v="628" actId="6549"/>
          <ac:spMkLst>
            <pc:docMk/>
            <pc:sldMk cId="509909017" sldId="353"/>
            <ac:spMk id="2" creationId="{900E2FFF-1D0D-6422-F582-470145F17C47}"/>
          </ac:spMkLst>
        </pc:spChg>
      </pc:sldChg>
      <pc:sldChg chg="add del">
        <pc:chgData name="Veronica Alexander" userId="c4748b08-1db2-4bf4-bbca-45b97b78d132" providerId="ADAL" clId="{C1DE0007-F822-4068-87F6-04B18BF6BB20}" dt="2023-11-02T20:59:59.846" v="583" actId="47"/>
        <pc:sldMkLst>
          <pc:docMk/>
          <pc:sldMk cId="1973366940" sldId="353"/>
        </pc:sldMkLst>
      </pc:sldChg>
      <pc:sldChg chg="addSp modSp new mod">
        <pc:chgData name="Veronica Alexander" userId="c4748b08-1db2-4bf4-bbca-45b97b78d132" providerId="ADAL" clId="{C1DE0007-F822-4068-87F6-04B18BF6BB20}" dt="2023-11-02T21:02:01.490" v="712" actId="1076"/>
        <pc:sldMkLst>
          <pc:docMk/>
          <pc:sldMk cId="3175620470" sldId="354"/>
        </pc:sldMkLst>
        <pc:spChg chg="add mod">
          <ac:chgData name="Veronica Alexander" userId="c4748b08-1db2-4bf4-bbca-45b97b78d132" providerId="ADAL" clId="{C1DE0007-F822-4068-87F6-04B18BF6BB20}" dt="2023-11-02T21:01:58.923" v="711" actId="20577"/>
          <ac:spMkLst>
            <pc:docMk/>
            <pc:sldMk cId="3175620470" sldId="354"/>
            <ac:spMk id="4" creationId="{6735AAC9-47A9-31E4-E620-FD9BFC38FB4D}"/>
          </ac:spMkLst>
        </pc:spChg>
        <pc:picChg chg="add mod">
          <ac:chgData name="Veronica Alexander" userId="c4748b08-1db2-4bf4-bbca-45b97b78d132" providerId="ADAL" clId="{C1DE0007-F822-4068-87F6-04B18BF6BB20}" dt="2023-11-02T21:02:01.490" v="712" actId="1076"/>
          <ac:picMkLst>
            <pc:docMk/>
            <pc:sldMk cId="3175620470" sldId="354"/>
            <ac:picMk id="3" creationId="{4D7E354C-0237-69F6-FABB-23C850EA1954}"/>
          </ac:picMkLst>
        </pc:picChg>
      </pc:sldChg>
      <pc:sldChg chg="add del">
        <pc:chgData name="Veronica Alexander" userId="c4748b08-1db2-4bf4-bbca-45b97b78d132" providerId="ADAL" clId="{C1DE0007-F822-4068-87F6-04B18BF6BB20}" dt="2023-11-02T21:00:02.144" v="584" actId="47"/>
        <pc:sldMkLst>
          <pc:docMk/>
          <pc:sldMk cId="3888036986" sldId="354"/>
        </pc:sldMkLst>
      </pc:sldChg>
    </pc:docChg>
  </pc:docChgLst>
  <pc:docChgLst>
    <pc:chgData name="Veronica Alexander" userId="c4748b08-1db2-4bf4-bbca-45b97b78d132" providerId="ADAL" clId="{012D5A5E-326E-453F-8F92-853BC4409BEC}"/>
    <pc:docChg chg="modSld">
      <pc:chgData name="Veronica Alexander" userId="c4748b08-1db2-4bf4-bbca-45b97b78d132" providerId="ADAL" clId="{012D5A5E-326E-453F-8F92-853BC4409BEC}" dt="2023-12-12T23:25:31.533" v="13" actId="20577"/>
      <pc:docMkLst>
        <pc:docMk/>
      </pc:docMkLst>
      <pc:sldChg chg="modSp mod modNotesTx">
        <pc:chgData name="Veronica Alexander" userId="c4748b08-1db2-4bf4-bbca-45b97b78d132" providerId="ADAL" clId="{012D5A5E-326E-453F-8F92-853BC4409BEC}" dt="2023-12-12T23:25:31.533" v="13" actId="20577"/>
        <pc:sldMkLst>
          <pc:docMk/>
          <pc:sldMk cId="481634895" sldId="347"/>
        </pc:sldMkLst>
        <pc:spChg chg="mod">
          <ac:chgData name="Veronica Alexander" userId="c4748b08-1db2-4bf4-bbca-45b97b78d132" providerId="ADAL" clId="{012D5A5E-326E-453F-8F92-853BC4409BEC}" dt="2023-12-12T23:23:26.981" v="5" actId="20577"/>
          <ac:spMkLst>
            <pc:docMk/>
            <pc:sldMk cId="481634895" sldId="347"/>
            <ac:spMk id="2" creationId="{900E2FFF-1D0D-6422-F582-470145F17C47}"/>
          </ac:spMkLst>
        </pc:spChg>
      </pc:sldChg>
    </pc:docChg>
  </pc:docChgLst>
  <pc:docChgLst>
    <pc:chgData name="Lyndall Murray" userId="30bda770-8273-47fb-bea4-102fce84f533" providerId="ADAL" clId="{0F53B6BB-B4BE-4FEA-BE2D-C2C6D3D0C973}"/>
    <pc:docChg chg="modSld">
      <pc:chgData name="Lyndall Murray" userId="30bda770-8273-47fb-bea4-102fce84f533" providerId="ADAL" clId="{0F53B6BB-B4BE-4FEA-BE2D-C2C6D3D0C973}" dt="2023-12-13T00:44:36.393" v="49" actId="20577"/>
      <pc:docMkLst>
        <pc:docMk/>
      </pc:docMkLst>
      <pc:sldChg chg="modNotesTx">
        <pc:chgData name="Lyndall Murray" userId="30bda770-8273-47fb-bea4-102fce84f533" providerId="ADAL" clId="{0F53B6BB-B4BE-4FEA-BE2D-C2C6D3D0C973}" dt="2023-12-13T00:43:18.691" v="1"/>
        <pc:sldMkLst>
          <pc:docMk/>
          <pc:sldMk cId="481634895" sldId="347"/>
        </pc:sldMkLst>
      </pc:sldChg>
      <pc:sldChg chg="modSp mod">
        <pc:chgData name="Lyndall Murray" userId="30bda770-8273-47fb-bea4-102fce84f533" providerId="ADAL" clId="{0F53B6BB-B4BE-4FEA-BE2D-C2C6D3D0C973}" dt="2023-12-13T00:43:30.824" v="7" actId="20577"/>
        <pc:sldMkLst>
          <pc:docMk/>
          <pc:sldMk cId="1022889434" sldId="357"/>
        </pc:sldMkLst>
        <pc:spChg chg="mod">
          <ac:chgData name="Lyndall Murray" userId="30bda770-8273-47fb-bea4-102fce84f533" providerId="ADAL" clId="{0F53B6BB-B4BE-4FEA-BE2D-C2C6D3D0C973}" dt="2023-12-13T00:43:30.824" v="7" actId="20577"/>
          <ac:spMkLst>
            <pc:docMk/>
            <pc:sldMk cId="1022889434" sldId="357"/>
            <ac:spMk id="2" creationId="{900E2FFF-1D0D-6422-F582-470145F17C47}"/>
          </ac:spMkLst>
        </pc:spChg>
      </pc:sldChg>
      <pc:sldChg chg="modSp mod modNotesTx">
        <pc:chgData name="Lyndall Murray" userId="30bda770-8273-47fb-bea4-102fce84f533" providerId="ADAL" clId="{0F53B6BB-B4BE-4FEA-BE2D-C2C6D3D0C973}" dt="2023-12-13T00:43:51.595" v="23" actId="20577"/>
        <pc:sldMkLst>
          <pc:docMk/>
          <pc:sldMk cId="4265266679" sldId="421"/>
        </pc:sldMkLst>
        <pc:spChg chg="mod">
          <ac:chgData name="Lyndall Murray" userId="30bda770-8273-47fb-bea4-102fce84f533" providerId="ADAL" clId="{0F53B6BB-B4BE-4FEA-BE2D-C2C6D3D0C973}" dt="2023-12-13T00:43:45.426" v="13" actId="20577"/>
          <ac:spMkLst>
            <pc:docMk/>
            <pc:sldMk cId="4265266679" sldId="421"/>
            <ac:spMk id="2" creationId="{900E2FFF-1D0D-6422-F582-470145F17C47}"/>
          </ac:spMkLst>
        </pc:spChg>
      </pc:sldChg>
      <pc:sldChg chg="modSp mod modNotesTx">
        <pc:chgData name="Lyndall Murray" userId="30bda770-8273-47fb-bea4-102fce84f533" providerId="ADAL" clId="{0F53B6BB-B4BE-4FEA-BE2D-C2C6D3D0C973}" dt="2023-12-13T00:44:23.407" v="39" actId="20577"/>
        <pc:sldMkLst>
          <pc:docMk/>
          <pc:sldMk cId="3151916205" sldId="433"/>
        </pc:sldMkLst>
        <pc:spChg chg="mod">
          <ac:chgData name="Lyndall Murray" userId="30bda770-8273-47fb-bea4-102fce84f533" providerId="ADAL" clId="{0F53B6BB-B4BE-4FEA-BE2D-C2C6D3D0C973}" dt="2023-12-13T00:44:18.793" v="29" actId="20577"/>
          <ac:spMkLst>
            <pc:docMk/>
            <pc:sldMk cId="3151916205" sldId="433"/>
            <ac:spMk id="2" creationId="{900E2FFF-1D0D-6422-F582-470145F17C47}"/>
          </ac:spMkLst>
        </pc:spChg>
      </pc:sldChg>
      <pc:sldChg chg="modNotesTx">
        <pc:chgData name="Lyndall Murray" userId="30bda770-8273-47fb-bea4-102fce84f533" providerId="ADAL" clId="{0F53B6BB-B4BE-4FEA-BE2D-C2C6D3D0C973}" dt="2023-12-13T00:44:36.393" v="49" actId="20577"/>
        <pc:sldMkLst>
          <pc:docMk/>
          <pc:sldMk cId="1479673439" sldId="439"/>
        </pc:sldMkLst>
      </pc:sldChg>
    </pc:docChg>
  </pc:docChgLst>
  <pc:docChgLst>
    <pc:chgData name="Lyndall Murray" userId="30bda770-8273-47fb-bea4-102fce84f533" providerId="ADAL" clId="{10136B24-98D4-4A24-98D9-E56E5CD1F260}"/>
    <pc:docChg chg="addSld delSld modSld">
      <pc:chgData name="Lyndall Murray" userId="30bda770-8273-47fb-bea4-102fce84f533" providerId="ADAL" clId="{10136B24-98D4-4A24-98D9-E56E5CD1F260}" dt="2024-01-17T04:37:12.144" v="9" actId="47"/>
      <pc:docMkLst>
        <pc:docMk/>
      </pc:docMkLst>
      <pc:sldChg chg="add">
        <pc:chgData name="Lyndall Murray" userId="30bda770-8273-47fb-bea4-102fce84f533" providerId="ADAL" clId="{10136B24-98D4-4A24-98D9-E56E5CD1F260}" dt="2024-01-17T04:37:09.835" v="8"/>
        <pc:sldMkLst>
          <pc:docMk/>
          <pc:sldMk cId="0" sldId="257"/>
        </pc:sldMkLst>
      </pc:sldChg>
      <pc:sldChg chg="add">
        <pc:chgData name="Lyndall Murray" userId="30bda770-8273-47fb-bea4-102fce84f533" providerId="ADAL" clId="{10136B24-98D4-4A24-98D9-E56E5CD1F260}" dt="2024-01-17T04:36:50.534" v="6"/>
        <pc:sldMkLst>
          <pc:docMk/>
          <pc:sldMk cId="0" sldId="258"/>
        </pc:sldMkLst>
      </pc:sldChg>
      <pc:sldChg chg="add">
        <pc:chgData name="Lyndall Murray" userId="30bda770-8273-47fb-bea4-102fce84f533" providerId="ADAL" clId="{10136B24-98D4-4A24-98D9-E56E5CD1F260}" dt="2024-01-17T04:36:29.660" v="4"/>
        <pc:sldMkLst>
          <pc:docMk/>
          <pc:sldMk cId="0" sldId="259"/>
        </pc:sldMkLst>
      </pc:sldChg>
      <pc:sldChg chg="add">
        <pc:chgData name="Lyndall Murray" userId="30bda770-8273-47fb-bea4-102fce84f533" providerId="ADAL" clId="{10136B24-98D4-4A24-98D9-E56E5CD1F260}" dt="2024-01-17T04:34:29.229" v="2"/>
        <pc:sldMkLst>
          <pc:docMk/>
          <pc:sldMk cId="0" sldId="260"/>
        </pc:sldMkLst>
      </pc:sldChg>
      <pc:sldChg chg="del">
        <pc:chgData name="Lyndall Murray" userId="30bda770-8273-47fb-bea4-102fce84f533" providerId="ADAL" clId="{10136B24-98D4-4A24-98D9-E56E5CD1F260}" dt="2024-01-17T03:48:37.498" v="1" actId="47"/>
        <pc:sldMkLst>
          <pc:docMk/>
          <pc:sldMk cId="3147286295" sldId="627"/>
        </pc:sldMkLst>
      </pc:sldChg>
      <pc:sldChg chg="del">
        <pc:chgData name="Lyndall Murray" userId="30bda770-8273-47fb-bea4-102fce84f533" providerId="ADAL" clId="{10136B24-98D4-4A24-98D9-E56E5CD1F260}" dt="2024-01-17T04:37:12.144" v="9" actId="47"/>
        <pc:sldMkLst>
          <pc:docMk/>
          <pc:sldMk cId="3199545754" sldId="628"/>
        </pc:sldMkLst>
      </pc:sldChg>
      <pc:sldChg chg="del">
        <pc:chgData name="Lyndall Murray" userId="30bda770-8273-47fb-bea4-102fce84f533" providerId="ADAL" clId="{10136B24-98D4-4A24-98D9-E56E5CD1F260}" dt="2024-01-17T04:36:52.899" v="7" actId="47"/>
        <pc:sldMkLst>
          <pc:docMk/>
          <pc:sldMk cId="4134500467" sldId="629"/>
        </pc:sldMkLst>
      </pc:sldChg>
      <pc:sldChg chg="del">
        <pc:chgData name="Lyndall Murray" userId="30bda770-8273-47fb-bea4-102fce84f533" providerId="ADAL" clId="{10136B24-98D4-4A24-98D9-E56E5CD1F260}" dt="2024-01-17T04:36:31.835" v="5" actId="47"/>
        <pc:sldMkLst>
          <pc:docMk/>
          <pc:sldMk cId="653553311" sldId="630"/>
        </pc:sldMkLst>
      </pc:sldChg>
      <pc:sldChg chg="del">
        <pc:chgData name="Lyndall Murray" userId="30bda770-8273-47fb-bea4-102fce84f533" providerId="ADAL" clId="{10136B24-98D4-4A24-98D9-E56E5CD1F260}" dt="2024-01-17T04:34:31.777" v="3" actId="47"/>
        <pc:sldMkLst>
          <pc:docMk/>
          <pc:sldMk cId="1377694184" sldId="631"/>
        </pc:sldMkLst>
      </pc:sldChg>
      <pc:sldChg chg="add">
        <pc:chgData name="Lyndall Murray" userId="30bda770-8273-47fb-bea4-102fce84f533" providerId="ADAL" clId="{10136B24-98D4-4A24-98D9-E56E5CD1F260}" dt="2024-01-17T03:48:34.528" v="0"/>
        <pc:sldMkLst>
          <pc:docMk/>
          <pc:sldMk cId="873489196" sldId="637"/>
        </pc:sldMkLst>
      </pc:sldChg>
    </pc:docChg>
  </pc:docChgLst>
  <pc:docChgLst>
    <pc:chgData name="Veronica Alexander" userId="c4748b08-1db2-4bf4-bbca-45b97b78d132" providerId="ADAL" clId="{806B5987-5B0B-434C-9DFB-C54D71DD6C55}"/>
    <pc:docChg chg="modSld modMainMaster">
      <pc:chgData name="Veronica Alexander" userId="c4748b08-1db2-4bf4-bbca-45b97b78d132" providerId="ADAL" clId="{806B5987-5B0B-434C-9DFB-C54D71DD6C55}" dt="2024-02-13T05:18:56.563" v="11" actId="20577"/>
      <pc:docMkLst>
        <pc:docMk/>
      </pc:docMkLst>
      <pc:sldChg chg="modTransition">
        <pc:chgData name="Veronica Alexander" userId="c4748b08-1db2-4bf4-bbca-45b97b78d132" providerId="ADAL" clId="{806B5987-5B0B-434C-9DFB-C54D71DD6C55}" dt="2024-02-13T00:04:23.120" v="7"/>
        <pc:sldMkLst>
          <pc:docMk/>
          <pc:sldMk cId="0" sldId="257"/>
        </pc:sldMkLst>
      </pc:sldChg>
      <pc:sldChg chg="modTransition">
        <pc:chgData name="Veronica Alexander" userId="c4748b08-1db2-4bf4-bbca-45b97b78d132" providerId="ADAL" clId="{806B5987-5B0B-434C-9DFB-C54D71DD6C55}" dt="2024-02-13T00:04:23.120" v="7"/>
        <pc:sldMkLst>
          <pc:docMk/>
          <pc:sldMk cId="0" sldId="258"/>
        </pc:sldMkLst>
      </pc:sldChg>
      <pc:sldChg chg="modTransition">
        <pc:chgData name="Veronica Alexander" userId="c4748b08-1db2-4bf4-bbca-45b97b78d132" providerId="ADAL" clId="{806B5987-5B0B-434C-9DFB-C54D71DD6C55}" dt="2024-02-13T00:04:23.120" v="7"/>
        <pc:sldMkLst>
          <pc:docMk/>
          <pc:sldMk cId="0" sldId="259"/>
        </pc:sldMkLst>
      </pc:sldChg>
      <pc:sldChg chg="modTransition">
        <pc:chgData name="Veronica Alexander" userId="c4748b08-1db2-4bf4-bbca-45b97b78d132" providerId="ADAL" clId="{806B5987-5B0B-434C-9DFB-C54D71DD6C55}" dt="2024-02-13T00:04:23.120" v="7"/>
        <pc:sldMkLst>
          <pc:docMk/>
          <pc:sldMk cId="0" sldId="260"/>
        </pc:sldMkLst>
      </pc:sldChg>
      <pc:sldChg chg="modSp mod modTransition">
        <pc:chgData name="Veronica Alexander" userId="c4748b08-1db2-4bf4-bbca-45b97b78d132" providerId="ADAL" clId="{806B5987-5B0B-434C-9DFB-C54D71DD6C55}" dt="2024-02-13T05:18:56.563" v="11" actId="20577"/>
        <pc:sldMkLst>
          <pc:docMk/>
          <pc:sldMk cId="1701900325" sldId="282"/>
        </pc:sldMkLst>
        <pc:spChg chg="mod">
          <ac:chgData name="Veronica Alexander" userId="c4748b08-1db2-4bf4-bbca-45b97b78d132" providerId="ADAL" clId="{806B5987-5B0B-434C-9DFB-C54D71DD6C55}" dt="2024-02-13T05:18:56.563" v="11" actId="20577"/>
          <ac:spMkLst>
            <pc:docMk/>
            <pc:sldMk cId="1701900325" sldId="282"/>
            <ac:spMk id="4" creationId="{0BFF0ABD-2704-4A00-932D-7EA53BA4286E}"/>
          </ac:spMkLst>
        </pc:spChg>
      </pc:sldChg>
      <pc:sldChg chg="modTransition">
        <pc:chgData name="Veronica Alexander" userId="c4748b08-1db2-4bf4-bbca-45b97b78d132" providerId="ADAL" clId="{806B5987-5B0B-434C-9DFB-C54D71DD6C55}" dt="2024-02-13T00:04:23.120" v="7"/>
        <pc:sldMkLst>
          <pc:docMk/>
          <pc:sldMk cId="2688781983" sldId="284"/>
        </pc:sldMkLst>
      </pc:sldChg>
      <pc:sldChg chg="modTransition">
        <pc:chgData name="Veronica Alexander" userId="c4748b08-1db2-4bf4-bbca-45b97b78d132" providerId="ADAL" clId="{806B5987-5B0B-434C-9DFB-C54D71DD6C55}" dt="2024-02-13T00:04:23.120" v="7"/>
        <pc:sldMkLst>
          <pc:docMk/>
          <pc:sldMk cId="274145246" sldId="285"/>
        </pc:sldMkLst>
      </pc:sldChg>
      <pc:sldChg chg="modTransition">
        <pc:chgData name="Veronica Alexander" userId="c4748b08-1db2-4bf4-bbca-45b97b78d132" providerId="ADAL" clId="{806B5987-5B0B-434C-9DFB-C54D71DD6C55}" dt="2024-02-13T00:04:23.120" v="7"/>
        <pc:sldMkLst>
          <pc:docMk/>
          <pc:sldMk cId="4119121514" sldId="286"/>
        </pc:sldMkLst>
      </pc:sldChg>
      <pc:sldChg chg="modTransition">
        <pc:chgData name="Veronica Alexander" userId="c4748b08-1db2-4bf4-bbca-45b97b78d132" providerId="ADAL" clId="{806B5987-5B0B-434C-9DFB-C54D71DD6C55}" dt="2024-02-13T00:04:23.120" v="7"/>
        <pc:sldMkLst>
          <pc:docMk/>
          <pc:sldMk cId="3589677827" sldId="289"/>
        </pc:sldMkLst>
      </pc:sldChg>
      <pc:sldChg chg="modTransition">
        <pc:chgData name="Veronica Alexander" userId="c4748b08-1db2-4bf4-bbca-45b97b78d132" providerId="ADAL" clId="{806B5987-5B0B-434C-9DFB-C54D71DD6C55}" dt="2024-02-13T00:04:23.120" v="7"/>
        <pc:sldMkLst>
          <pc:docMk/>
          <pc:sldMk cId="2516477239" sldId="290"/>
        </pc:sldMkLst>
      </pc:sldChg>
      <pc:sldChg chg="modTransition">
        <pc:chgData name="Veronica Alexander" userId="c4748b08-1db2-4bf4-bbca-45b97b78d132" providerId="ADAL" clId="{806B5987-5B0B-434C-9DFB-C54D71DD6C55}" dt="2024-02-13T00:04:23.120" v="7"/>
        <pc:sldMkLst>
          <pc:docMk/>
          <pc:sldMk cId="2636772539" sldId="291"/>
        </pc:sldMkLst>
      </pc:sldChg>
      <pc:sldChg chg="modTransition">
        <pc:chgData name="Veronica Alexander" userId="c4748b08-1db2-4bf4-bbca-45b97b78d132" providerId="ADAL" clId="{806B5987-5B0B-434C-9DFB-C54D71DD6C55}" dt="2024-02-13T00:04:23.120" v="7"/>
        <pc:sldMkLst>
          <pc:docMk/>
          <pc:sldMk cId="1722242315" sldId="304"/>
        </pc:sldMkLst>
      </pc:sldChg>
      <pc:sldChg chg="modTransition">
        <pc:chgData name="Veronica Alexander" userId="c4748b08-1db2-4bf4-bbca-45b97b78d132" providerId="ADAL" clId="{806B5987-5B0B-434C-9DFB-C54D71DD6C55}" dt="2024-02-13T00:04:23.120" v="7"/>
        <pc:sldMkLst>
          <pc:docMk/>
          <pc:sldMk cId="3336908625" sldId="305"/>
        </pc:sldMkLst>
      </pc:sldChg>
      <pc:sldChg chg="modTransition">
        <pc:chgData name="Veronica Alexander" userId="c4748b08-1db2-4bf4-bbca-45b97b78d132" providerId="ADAL" clId="{806B5987-5B0B-434C-9DFB-C54D71DD6C55}" dt="2024-02-13T00:04:23.120" v="7"/>
        <pc:sldMkLst>
          <pc:docMk/>
          <pc:sldMk cId="1878955797" sldId="306"/>
        </pc:sldMkLst>
      </pc:sldChg>
      <pc:sldChg chg="modTransition">
        <pc:chgData name="Veronica Alexander" userId="c4748b08-1db2-4bf4-bbca-45b97b78d132" providerId="ADAL" clId="{806B5987-5B0B-434C-9DFB-C54D71DD6C55}" dt="2024-02-13T00:04:23.120" v="7"/>
        <pc:sldMkLst>
          <pc:docMk/>
          <pc:sldMk cId="2701173861" sldId="311"/>
        </pc:sldMkLst>
      </pc:sldChg>
      <pc:sldChg chg="modTransition">
        <pc:chgData name="Veronica Alexander" userId="c4748b08-1db2-4bf4-bbca-45b97b78d132" providerId="ADAL" clId="{806B5987-5B0B-434C-9DFB-C54D71DD6C55}" dt="2024-02-13T00:04:23.120" v="7"/>
        <pc:sldMkLst>
          <pc:docMk/>
          <pc:sldMk cId="3836508480" sldId="312"/>
        </pc:sldMkLst>
      </pc:sldChg>
      <pc:sldChg chg="modTransition">
        <pc:chgData name="Veronica Alexander" userId="c4748b08-1db2-4bf4-bbca-45b97b78d132" providerId="ADAL" clId="{806B5987-5B0B-434C-9DFB-C54D71DD6C55}" dt="2024-02-13T00:04:23.120" v="7"/>
        <pc:sldMkLst>
          <pc:docMk/>
          <pc:sldMk cId="2481495420" sldId="313"/>
        </pc:sldMkLst>
      </pc:sldChg>
      <pc:sldChg chg="modTransition">
        <pc:chgData name="Veronica Alexander" userId="c4748b08-1db2-4bf4-bbca-45b97b78d132" providerId="ADAL" clId="{806B5987-5B0B-434C-9DFB-C54D71DD6C55}" dt="2024-02-13T00:04:23.120" v="7"/>
        <pc:sldMkLst>
          <pc:docMk/>
          <pc:sldMk cId="2806919233" sldId="314"/>
        </pc:sldMkLst>
      </pc:sldChg>
      <pc:sldChg chg="modTransition">
        <pc:chgData name="Veronica Alexander" userId="c4748b08-1db2-4bf4-bbca-45b97b78d132" providerId="ADAL" clId="{806B5987-5B0B-434C-9DFB-C54D71DD6C55}" dt="2024-02-13T00:04:23.120" v="7"/>
        <pc:sldMkLst>
          <pc:docMk/>
          <pc:sldMk cId="144449162" sldId="315"/>
        </pc:sldMkLst>
      </pc:sldChg>
      <pc:sldChg chg="modTransition">
        <pc:chgData name="Veronica Alexander" userId="c4748b08-1db2-4bf4-bbca-45b97b78d132" providerId="ADAL" clId="{806B5987-5B0B-434C-9DFB-C54D71DD6C55}" dt="2024-02-13T00:04:23.120" v="7"/>
        <pc:sldMkLst>
          <pc:docMk/>
          <pc:sldMk cId="650695186" sldId="316"/>
        </pc:sldMkLst>
      </pc:sldChg>
      <pc:sldChg chg="modTransition">
        <pc:chgData name="Veronica Alexander" userId="c4748b08-1db2-4bf4-bbca-45b97b78d132" providerId="ADAL" clId="{806B5987-5B0B-434C-9DFB-C54D71DD6C55}" dt="2024-02-13T00:04:23.120" v="7"/>
        <pc:sldMkLst>
          <pc:docMk/>
          <pc:sldMk cId="1138148506" sldId="317"/>
        </pc:sldMkLst>
      </pc:sldChg>
      <pc:sldChg chg="modTransition">
        <pc:chgData name="Veronica Alexander" userId="c4748b08-1db2-4bf4-bbca-45b97b78d132" providerId="ADAL" clId="{806B5987-5B0B-434C-9DFB-C54D71DD6C55}" dt="2024-02-13T00:04:23.120" v="7"/>
        <pc:sldMkLst>
          <pc:docMk/>
          <pc:sldMk cId="187168884" sldId="318"/>
        </pc:sldMkLst>
      </pc:sldChg>
      <pc:sldChg chg="modTransition">
        <pc:chgData name="Veronica Alexander" userId="c4748b08-1db2-4bf4-bbca-45b97b78d132" providerId="ADAL" clId="{806B5987-5B0B-434C-9DFB-C54D71DD6C55}" dt="2024-02-13T00:04:23.120" v="7"/>
        <pc:sldMkLst>
          <pc:docMk/>
          <pc:sldMk cId="89393922" sldId="319"/>
        </pc:sldMkLst>
      </pc:sldChg>
      <pc:sldChg chg="modTransition">
        <pc:chgData name="Veronica Alexander" userId="c4748b08-1db2-4bf4-bbca-45b97b78d132" providerId="ADAL" clId="{806B5987-5B0B-434C-9DFB-C54D71DD6C55}" dt="2024-02-13T00:04:23.120" v="7"/>
        <pc:sldMkLst>
          <pc:docMk/>
          <pc:sldMk cId="2213893525" sldId="330"/>
        </pc:sldMkLst>
      </pc:sldChg>
      <pc:sldChg chg="modTransition">
        <pc:chgData name="Veronica Alexander" userId="c4748b08-1db2-4bf4-bbca-45b97b78d132" providerId="ADAL" clId="{806B5987-5B0B-434C-9DFB-C54D71DD6C55}" dt="2024-02-13T00:04:23.120" v="7"/>
        <pc:sldMkLst>
          <pc:docMk/>
          <pc:sldMk cId="2995812332" sldId="331"/>
        </pc:sldMkLst>
      </pc:sldChg>
      <pc:sldChg chg="modTransition">
        <pc:chgData name="Veronica Alexander" userId="c4748b08-1db2-4bf4-bbca-45b97b78d132" providerId="ADAL" clId="{806B5987-5B0B-434C-9DFB-C54D71DD6C55}" dt="2024-02-13T00:04:23.120" v="7"/>
        <pc:sldMkLst>
          <pc:docMk/>
          <pc:sldMk cId="2587310012" sldId="332"/>
        </pc:sldMkLst>
      </pc:sldChg>
      <pc:sldChg chg="modTransition">
        <pc:chgData name="Veronica Alexander" userId="c4748b08-1db2-4bf4-bbca-45b97b78d132" providerId="ADAL" clId="{806B5987-5B0B-434C-9DFB-C54D71DD6C55}" dt="2024-02-13T00:04:23.120" v="7"/>
        <pc:sldMkLst>
          <pc:docMk/>
          <pc:sldMk cId="3522128047" sldId="333"/>
        </pc:sldMkLst>
      </pc:sldChg>
      <pc:sldChg chg="modTransition">
        <pc:chgData name="Veronica Alexander" userId="c4748b08-1db2-4bf4-bbca-45b97b78d132" providerId="ADAL" clId="{806B5987-5B0B-434C-9DFB-C54D71DD6C55}" dt="2024-02-13T00:04:23.120" v="7"/>
        <pc:sldMkLst>
          <pc:docMk/>
          <pc:sldMk cId="480142725" sldId="334"/>
        </pc:sldMkLst>
      </pc:sldChg>
      <pc:sldChg chg="modTransition">
        <pc:chgData name="Veronica Alexander" userId="c4748b08-1db2-4bf4-bbca-45b97b78d132" providerId="ADAL" clId="{806B5987-5B0B-434C-9DFB-C54D71DD6C55}" dt="2024-02-13T00:04:23.120" v="7"/>
        <pc:sldMkLst>
          <pc:docMk/>
          <pc:sldMk cId="417481675" sldId="335"/>
        </pc:sldMkLst>
      </pc:sldChg>
      <pc:sldChg chg="modTransition">
        <pc:chgData name="Veronica Alexander" userId="c4748b08-1db2-4bf4-bbca-45b97b78d132" providerId="ADAL" clId="{806B5987-5B0B-434C-9DFB-C54D71DD6C55}" dt="2024-02-13T00:04:23.120" v="7"/>
        <pc:sldMkLst>
          <pc:docMk/>
          <pc:sldMk cId="1331098646" sldId="336"/>
        </pc:sldMkLst>
      </pc:sldChg>
      <pc:sldChg chg="modTransition">
        <pc:chgData name="Veronica Alexander" userId="c4748b08-1db2-4bf4-bbca-45b97b78d132" providerId="ADAL" clId="{806B5987-5B0B-434C-9DFB-C54D71DD6C55}" dt="2024-02-13T00:04:23.120" v="7"/>
        <pc:sldMkLst>
          <pc:docMk/>
          <pc:sldMk cId="2994576159" sldId="337"/>
        </pc:sldMkLst>
      </pc:sldChg>
      <pc:sldChg chg="modTransition">
        <pc:chgData name="Veronica Alexander" userId="c4748b08-1db2-4bf4-bbca-45b97b78d132" providerId="ADAL" clId="{806B5987-5B0B-434C-9DFB-C54D71DD6C55}" dt="2024-02-13T00:04:23.120" v="7"/>
        <pc:sldMkLst>
          <pc:docMk/>
          <pc:sldMk cId="3316685438" sldId="339"/>
        </pc:sldMkLst>
      </pc:sldChg>
      <pc:sldChg chg="modTransition">
        <pc:chgData name="Veronica Alexander" userId="c4748b08-1db2-4bf4-bbca-45b97b78d132" providerId="ADAL" clId="{806B5987-5B0B-434C-9DFB-C54D71DD6C55}" dt="2024-02-13T00:04:23.120" v="7"/>
        <pc:sldMkLst>
          <pc:docMk/>
          <pc:sldMk cId="3017097782" sldId="340"/>
        </pc:sldMkLst>
      </pc:sldChg>
      <pc:sldChg chg="modTransition">
        <pc:chgData name="Veronica Alexander" userId="c4748b08-1db2-4bf4-bbca-45b97b78d132" providerId="ADAL" clId="{806B5987-5B0B-434C-9DFB-C54D71DD6C55}" dt="2024-02-13T00:04:23.120" v="7"/>
        <pc:sldMkLst>
          <pc:docMk/>
          <pc:sldMk cId="3001583116" sldId="341"/>
        </pc:sldMkLst>
      </pc:sldChg>
      <pc:sldChg chg="modTransition">
        <pc:chgData name="Veronica Alexander" userId="c4748b08-1db2-4bf4-bbca-45b97b78d132" providerId="ADAL" clId="{806B5987-5B0B-434C-9DFB-C54D71DD6C55}" dt="2024-02-13T00:04:23.120" v="7"/>
        <pc:sldMkLst>
          <pc:docMk/>
          <pc:sldMk cId="2060594417" sldId="342"/>
        </pc:sldMkLst>
      </pc:sldChg>
      <pc:sldChg chg="modTransition">
        <pc:chgData name="Veronica Alexander" userId="c4748b08-1db2-4bf4-bbca-45b97b78d132" providerId="ADAL" clId="{806B5987-5B0B-434C-9DFB-C54D71DD6C55}" dt="2024-02-13T00:04:23.120" v="7"/>
        <pc:sldMkLst>
          <pc:docMk/>
          <pc:sldMk cId="256483003" sldId="343"/>
        </pc:sldMkLst>
      </pc:sldChg>
      <pc:sldChg chg="modTransition">
        <pc:chgData name="Veronica Alexander" userId="c4748b08-1db2-4bf4-bbca-45b97b78d132" providerId="ADAL" clId="{806B5987-5B0B-434C-9DFB-C54D71DD6C55}" dt="2024-02-13T00:04:23.120" v="7"/>
        <pc:sldMkLst>
          <pc:docMk/>
          <pc:sldMk cId="3444017068" sldId="344"/>
        </pc:sldMkLst>
      </pc:sldChg>
      <pc:sldChg chg="modTransition">
        <pc:chgData name="Veronica Alexander" userId="c4748b08-1db2-4bf4-bbca-45b97b78d132" providerId="ADAL" clId="{806B5987-5B0B-434C-9DFB-C54D71DD6C55}" dt="2024-02-13T00:04:23.120" v="7"/>
        <pc:sldMkLst>
          <pc:docMk/>
          <pc:sldMk cId="3895719071" sldId="345"/>
        </pc:sldMkLst>
      </pc:sldChg>
      <pc:sldChg chg="modTransition">
        <pc:chgData name="Veronica Alexander" userId="c4748b08-1db2-4bf4-bbca-45b97b78d132" providerId="ADAL" clId="{806B5987-5B0B-434C-9DFB-C54D71DD6C55}" dt="2024-02-13T00:04:23.120" v="7"/>
        <pc:sldMkLst>
          <pc:docMk/>
          <pc:sldMk cId="186491017" sldId="346"/>
        </pc:sldMkLst>
      </pc:sldChg>
      <pc:sldChg chg="modTransition">
        <pc:chgData name="Veronica Alexander" userId="c4748b08-1db2-4bf4-bbca-45b97b78d132" providerId="ADAL" clId="{806B5987-5B0B-434C-9DFB-C54D71DD6C55}" dt="2024-02-13T00:04:23.120" v="7"/>
        <pc:sldMkLst>
          <pc:docMk/>
          <pc:sldMk cId="481634895" sldId="347"/>
        </pc:sldMkLst>
      </pc:sldChg>
      <pc:sldChg chg="modTransition">
        <pc:chgData name="Veronica Alexander" userId="c4748b08-1db2-4bf4-bbca-45b97b78d132" providerId="ADAL" clId="{806B5987-5B0B-434C-9DFB-C54D71DD6C55}" dt="2024-02-13T00:04:23.120" v="7"/>
        <pc:sldMkLst>
          <pc:docMk/>
          <pc:sldMk cId="2660312172" sldId="348"/>
        </pc:sldMkLst>
      </pc:sldChg>
      <pc:sldChg chg="modTransition">
        <pc:chgData name="Veronica Alexander" userId="c4748b08-1db2-4bf4-bbca-45b97b78d132" providerId="ADAL" clId="{806B5987-5B0B-434C-9DFB-C54D71DD6C55}" dt="2024-02-13T00:04:23.120" v="7"/>
        <pc:sldMkLst>
          <pc:docMk/>
          <pc:sldMk cId="3869870071" sldId="349"/>
        </pc:sldMkLst>
      </pc:sldChg>
      <pc:sldChg chg="modTransition">
        <pc:chgData name="Veronica Alexander" userId="c4748b08-1db2-4bf4-bbca-45b97b78d132" providerId="ADAL" clId="{806B5987-5B0B-434C-9DFB-C54D71DD6C55}" dt="2024-02-13T00:04:23.120" v="7"/>
        <pc:sldMkLst>
          <pc:docMk/>
          <pc:sldMk cId="1667912413" sldId="350"/>
        </pc:sldMkLst>
      </pc:sldChg>
      <pc:sldChg chg="modTransition">
        <pc:chgData name="Veronica Alexander" userId="c4748b08-1db2-4bf4-bbca-45b97b78d132" providerId="ADAL" clId="{806B5987-5B0B-434C-9DFB-C54D71DD6C55}" dt="2024-02-13T00:04:23.120" v="7"/>
        <pc:sldMkLst>
          <pc:docMk/>
          <pc:sldMk cId="3606489348" sldId="351"/>
        </pc:sldMkLst>
      </pc:sldChg>
      <pc:sldChg chg="modTransition">
        <pc:chgData name="Veronica Alexander" userId="c4748b08-1db2-4bf4-bbca-45b97b78d132" providerId="ADAL" clId="{806B5987-5B0B-434C-9DFB-C54D71DD6C55}" dt="2024-02-13T00:04:23.120" v="7"/>
        <pc:sldMkLst>
          <pc:docMk/>
          <pc:sldMk cId="2635300656" sldId="352"/>
        </pc:sldMkLst>
      </pc:sldChg>
      <pc:sldChg chg="modTransition">
        <pc:chgData name="Veronica Alexander" userId="c4748b08-1db2-4bf4-bbca-45b97b78d132" providerId="ADAL" clId="{806B5987-5B0B-434C-9DFB-C54D71DD6C55}" dt="2024-02-13T00:04:23.120" v="7"/>
        <pc:sldMkLst>
          <pc:docMk/>
          <pc:sldMk cId="3175620470" sldId="354"/>
        </pc:sldMkLst>
      </pc:sldChg>
      <pc:sldChg chg="modTransition">
        <pc:chgData name="Veronica Alexander" userId="c4748b08-1db2-4bf4-bbca-45b97b78d132" providerId="ADAL" clId="{806B5987-5B0B-434C-9DFB-C54D71DD6C55}" dt="2024-02-13T00:04:23.120" v="7"/>
        <pc:sldMkLst>
          <pc:docMk/>
          <pc:sldMk cId="2298952281" sldId="355"/>
        </pc:sldMkLst>
      </pc:sldChg>
      <pc:sldChg chg="modTransition">
        <pc:chgData name="Veronica Alexander" userId="c4748b08-1db2-4bf4-bbca-45b97b78d132" providerId="ADAL" clId="{806B5987-5B0B-434C-9DFB-C54D71DD6C55}" dt="2024-02-13T00:04:23.120" v="7"/>
        <pc:sldMkLst>
          <pc:docMk/>
          <pc:sldMk cId="2339746516" sldId="356"/>
        </pc:sldMkLst>
      </pc:sldChg>
      <pc:sldChg chg="modTransition">
        <pc:chgData name="Veronica Alexander" userId="c4748b08-1db2-4bf4-bbca-45b97b78d132" providerId="ADAL" clId="{806B5987-5B0B-434C-9DFB-C54D71DD6C55}" dt="2024-02-13T00:04:23.120" v="7"/>
        <pc:sldMkLst>
          <pc:docMk/>
          <pc:sldMk cId="1022889434" sldId="357"/>
        </pc:sldMkLst>
      </pc:sldChg>
      <pc:sldChg chg="modTransition">
        <pc:chgData name="Veronica Alexander" userId="c4748b08-1db2-4bf4-bbca-45b97b78d132" providerId="ADAL" clId="{806B5987-5B0B-434C-9DFB-C54D71DD6C55}" dt="2024-02-13T00:04:23.120" v="7"/>
        <pc:sldMkLst>
          <pc:docMk/>
          <pc:sldMk cId="3217894683" sldId="358"/>
        </pc:sldMkLst>
      </pc:sldChg>
      <pc:sldChg chg="modTransition">
        <pc:chgData name="Veronica Alexander" userId="c4748b08-1db2-4bf4-bbca-45b97b78d132" providerId="ADAL" clId="{806B5987-5B0B-434C-9DFB-C54D71DD6C55}" dt="2024-02-13T00:04:23.120" v="7"/>
        <pc:sldMkLst>
          <pc:docMk/>
          <pc:sldMk cId="2933101798" sldId="359"/>
        </pc:sldMkLst>
      </pc:sldChg>
      <pc:sldChg chg="modTransition">
        <pc:chgData name="Veronica Alexander" userId="c4748b08-1db2-4bf4-bbca-45b97b78d132" providerId="ADAL" clId="{806B5987-5B0B-434C-9DFB-C54D71DD6C55}" dt="2024-02-13T00:04:23.120" v="7"/>
        <pc:sldMkLst>
          <pc:docMk/>
          <pc:sldMk cId="1139678770" sldId="360"/>
        </pc:sldMkLst>
      </pc:sldChg>
      <pc:sldChg chg="modTransition">
        <pc:chgData name="Veronica Alexander" userId="c4748b08-1db2-4bf4-bbca-45b97b78d132" providerId="ADAL" clId="{806B5987-5B0B-434C-9DFB-C54D71DD6C55}" dt="2024-02-13T00:04:23.120" v="7"/>
        <pc:sldMkLst>
          <pc:docMk/>
          <pc:sldMk cId="760400707" sldId="361"/>
        </pc:sldMkLst>
      </pc:sldChg>
      <pc:sldChg chg="modTransition">
        <pc:chgData name="Veronica Alexander" userId="c4748b08-1db2-4bf4-bbca-45b97b78d132" providerId="ADAL" clId="{806B5987-5B0B-434C-9DFB-C54D71DD6C55}" dt="2024-02-13T00:04:23.120" v="7"/>
        <pc:sldMkLst>
          <pc:docMk/>
          <pc:sldMk cId="1268386462" sldId="362"/>
        </pc:sldMkLst>
      </pc:sldChg>
      <pc:sldChg chg="modTransition">
        <pc:chgData name="Veronica Alexander" userId="c4748b08-1db2-4bf4-bbca-45b97b78d132" providerId="ADAL" clId="{806B5987-5B0B-434C-9DFB-C54D71DD6C55}" dt="2024-02-13T00:04:23.120" v="7"/>
        <pc:sldMkLst>
          <pc:docMk/>
          <pc:sldMk cId="3537148840" sldId="363"/>
        </pc:sldMkLst>
      </pc:sldChg>
      <pc:sldChg chg="modTransition">
        <pc:chgData name="Veronica Alexander" userId="c4748b08-1db2-4bf4-bbca-45b97b78d132" providerId="ADAL" clId="{806B5987-5B0B-434C-9DFB-C54D71DD6C55}" dt="2024-02-13T00:04:23.120" v="7"/>
        <pc:sldMkLst>
          <pc:docMk/>
          <pc:sldMk cId="4249042085" sldId="364"/>
        </pc:sldMkLst>
      </pc:sldChg>
      <pc:sldChg chg="modTransition">
        <pc:chgData name="Veronica Alexander" userId="c4748b08-1db2-4bf4-bbca-45b97b78d132" providerId="ADAL" clId="{806B5987-5B0B-434C-9DFB-C54D71DD6C55}" dt="2024-02-13T00:04:23.120" v="7"/>
        <pc:sldMkLst>
          <pc:docMk/>
          <pc:sldMk cId="1681278515" sldId="365"/>
        </pc:sldMkLst>
      </pc:sldChg>
      <pc:sldChg chg="modTransition">
        <pc:chgData name="Veronica Alexander" userId="c4748b08-1db2-4bf4-bbca-45b97b78d132" providerId="ADAL" clId="{806B5987-5B0B-434C-9DFB-C54D71DD6C55}" dt="2024-02-13T00:04:23.120" v="7"/>
        <pc:sldMkLst>
          <pc:docMk/>
          <pc:sldMk cId="3975230023" sldId="366"/>
        </pc:sldMkLst>
      </pc:sldChg>
      <pc:sldChg chg="modTransition">
        <pc:chgData name="Veronica Alexander" userId="c4748b08-1db2-4bf4-bbca-45b97b78d132" providerId="ADAL" clId="{806B5987-5B0B-434C-9DFB-C54D71DD6C55}" dt="2024-02-13T00:04:23.120" v="7"/>
        <pc:sldMkLst>
          <pc:docMk/>
          <pc:sldMk cId="1642153646" sldId="368"/>
        </pc:sldMkLst>
      </pc:sldChg>
      <pc:sldChg chg="modTransition">
        <pc:chgData name="Veronica Alexander" userId="c4748b08-1db2-4bf4-bbca-45b97b78d132" providerId="ADAL" clId="{806B5987-5B0B-434C-9DFB-C54D71DD6C55}" dt="2024-02-13T00:04:23.120" v="7"/>
        <pc:sldMkLst>
          <pc:docMk/>
          <pc:sldMk cId="1930180271" sldId="375"/>
        </pc:sldMkLst>
      </pc:sldChg>
      <pc:sldChg chg="modTransition">
        <pc:chgData name="Veronica Alexander" userId="c4748b08-1db2-4bf4-bbca-45b97b78d132" providerId="ADAL" clId="{806B5987-5B0B-434C-9DFB-C54D71DD6C55}" dt="2024-02-13T00:04:23.120" v="7"/>
        <pc:sldMkLst>
          <pc:docMk/>
          <pc:sldMk cId="3835679769" sldId="415"/>
        </pc:sldMkLst>
      </pc:sldChg>
      <pc:sldChg chg="modTransition">
        <pc:chgData name="Veronica Alexander" userId="c4748b08-1db2-4bf4-bbca-45b97b78d132" providerId="ADAL" clId="{806B5987-5B0B-434C-9DFB-C54D71DD6C55}" dt="2024-02-13T00:04:23.120" v="7"/>
        <pc:sldMkLst>
          <pc:docMk/>
          <pc:sldMk cId="3178166500" sldId="416"/>
        </pc:sldMkLst>
      </pc:sldChg>
      <pc:sldChg chg="modTransition">
        <pc:chgData name="Veronica Alexander" userId="c4748b08-1db2-4bf4-bbca-45b97b78d132" providerId="ADAL" clId="{806B5987-5B0B-434C-9DFB-C54D71DD6C55}" dt="2024-02-13T00:04:23.120" v="7"/>
        <pc:sldMkLst>
          <pc:docMk/>
          <pc:sldMk cId="2906568040" sldId="417"/>
        </pc:sldMkLst>
      </pc:sldChg>
      <pc:sldChg chg="modTransition">
        <pc:chgData name="Veronica Alexander" userId="c4748b08-1db2-4bf4-bbca-45b97b78d132" providerId="ADAL" clId="{806B5987-5B0B-434C-9DFB-C54D71DD6C55}" dt="2024-02-13T00:04:23.120" v="7"/>
        <pc:sldMkLst>
          <pc:docMk/>
          <pc:sldMk cId="1924591271" sldId="418"/>
        </pc:sldMkLst>
      </pc:sldChg>
      <pc:sldChg chg="modTransition">
        <pc:chgData name="Veronica Alexander" userId="c4748b08-1db2-4bf4-bbca-45b97b78d132" providerId="ADAL" clId="{806B5987-5B0B-434C-9DFB-C54D71DD6C55}" dt="2024-02-13T00:04:23.120" v="7"/>
        <pc:sldMkLst>
          <pc:docMk/>
          <pc:sldMk cId="2045704451" sldId="419"/>
        </pc:sldMkLst>
      </pc:sldChg>
      <pc:sldChg chg="modTransition">
        <pc:chgData name="Veronica Alexander" userId="c4748b08-1db2-4bf4-bbca-45b97b78d132" providerId="ADAL" clId="{806B5987-5B0B-434C-9DFB-C54D71DD6C55}" dt="2024-02-13T00:04:23.120" v="7"/>
        <pc:sldMkLst>
          <pc:docMk/>
          <pc:sldMk cId="4265266679" sldId="421"/>
        </pc:sldMkLst>
      </pc:sldChg>
      <pc:sldChg chg="modTransition">
        <pc:chgData name="Veronica Alexander" userId="c4748b08-1db2-4bf4-bbca-45b97b78d132" providerId="ADAL" clId="{806B5987-5B0B-434C-9DFB-C54D71DD6C55}" dt="2024-02-13T00:04:23.120" v="7"/>
        <pc:sldMkLst>
          <pc:docMk/>
          <pc:sldMk cId="859378598" sldId="422"/>
        </pc:sldMkLst>
      </pc:sldChg>
      <pc:sldChg chg="modTransition">
        <pc:chgData name="Veronica Alexander" userId="c4748b08-1db2-4bf4-bbca-45b97b78d132" providerId="ADAL" clId="{806B5987-5B0B-434C-9DFB-C54D71DD6C55}" dt="2024-02-13T00:04:23.120" v="7"/>
        <pc:sldMkLst>
          <pc:docMk/>
          <pc:sldMk cId="437871953" sldId="426"/>
        </pc:sldMkLst>
      </pc:sldChg>
      <pc:sldChg chg="modTransition">
        <pc:chgData name="Veronica Alexander" userId="c4748b08-1db2-4bf4-bbca-45b97b78d132" providerId="ADAL" clId="{806B5987-5B0B-434C-9DFB-C54D71DD6C55}" dt="2024-02-13T00:04:23.120" v="7"/>
        <pc:sldMkLst>
          <pc:docMk/>
          <pc:sldMk cId="2936395461" sldId="429"/>
        </pc:sldMkLst>
      </pc:sldChg>
      <pc:sldChg chg="modTransition">
        <pc:chgData name="Veronica Alexander" userId="c4748b08-1db2-4bf4-bbca-45b97b78d132" providerId="ADAL" clId="{806B5987-5B0B-434C-9DFB-C54D71DD6C55}" dt="2024-02-13T00:04:23.120" v="7"/>
        <pc:sldMkLst>
          <pc:docMk/>
          <pc:sldMk cId="2952353075" sldId="430"/>
        </pc:sldMkLst>
      </pc:sldChg>
      <pc:sldChg chg="modTransition">
        <pc:chgData name="Veronica Alexander" userId="c4748b08-1db2-4bf4-bbca-45b97b78d132" providerId="ADAL" clId="{806B5987-5B0B-434C-9DFB-C54D71DD6C55}" dt="2024-02-13T00:04:23.120" v="7"/>
        <pc:sldMkLst>
          <pc:docMk/>
          <pc:sldMk cId="4239231715" sldId="431"/>
        </pc:sldMkLst>
      </pc:sldChg>
      <pc:sldChg chg="modTransition">
        <pc:chgData name="Veronica Alexander" userId="c4748b08-1db2-4bf4-bbca-45b97b78d132" providerId="ADAL" clId="{806B5987-5B0B-434C-9DFB-C54D71DD6C55}" dt="2024-02-13T00:04:23.120" v="7"/>
        <pc:sldMkLst>
          <pc:docMk/>
          <pc:sldMk cId="559866148" sldId="432"/>
        </pc:sldMkLst>
      </pc:sldChg>
      <pc:sldChg chg="modTransition">
        <pc:chgData name="Veronica Alexander" userId="c4748b08-1db2-4bf4-bbca-45b97b78d132" providerId="ADAL" clId="{806B5987-5B0B-434C-9DFB-C54D71DD6C55}" dt="2024-02-13T00:04:23.120" v="7"/>
        <pc:sldMkLst>
          <pc:docMk/>
          <pc:sldMk cId="3151916205" sldId="433"/>
        </pc:sldMkLst>
      </pc:sldChg>
      <pc:sldChg chg="modTransition">
        <pc:chgData name="Veronica Alexander" userId="c4748b08-1db2-4bf4-bbca-45b97b78d132" providerId="ADAL" clId="{806B5987-5B0B-434C-9DFB-C54D71DD6C55}" dt="2024-02-13T00:04:23.120" v="7"/>
        <pc:sldMkLst>
          <pc:docMk/>
          <pc:sldMk cId="1575033173" sldId="434"/>
        </pc:sldMkLst>
      </pc:sldChg>
      <pc:sldChg chg="modTransition">
        <pc:chgData name="Veronica Alexander" userId="c4748b08-1db2-4bf4-bbca-45b97b78d132" providerId="ADAL" clId="{806B5987-5B0B-434C-9DFB-C54D71DD6C55}" dt="2024-02-13T00:04:23.120" v="7"/>
        <pc:sldMkLst>
          <pc:docMk/>
          <pc:sldMk cId="1994834075" sldId="435"/>
        </pc:sldMkLst>
      </pc:sldChg>
      <pc:sldChg chg="modTransition">
        <pc:chgData name="Veronica Alexander" userId="c4748b08-1db2-4bf4-bbca-45b97b78d132" providerId="ADAL" clId="{806B5987-5B0B-434C-9DFB-C54D71DD6C55}" dt="2024-02-13T00:04:23.120" v="7"/>
        <pc:sldMkLst>
          <pc:docMk/>
          <pc:sldMk cId="1382141077" sldId="436"/>
        </pc:sldMkLst>
      </pc:sldChg>
      <pc:sldChg chg="modTransition">
        <pc:chgData name="Veronica Alexander" userId="c4748b08-1db2-4bf4-bbca-45b97b78d132" providerId="ADAL" clId="{806B5987-5B0B-434C-9DFB-C54D71DD6C55}" dt="2024-02-13T00:04:23.120" v="7"/>
        <pc:sldMkLst>
          <pc:docMk/>
          <pc:sldMk cId="883928012" sldId="437"/>
        </pc:sldMkLst>
      </pc:sldChg>
      <pc:sldChg chg="modTransition">
        <pc:chgData name="Veronica Alexander" userId="c4748b08-1db2-4bf4-bbca-45b97b78d132" providerId="ADAL" clId="{806B5987-5B0B-434C-9DFB-C54D71DD6C55}" dt="2024-02-13T00:04:23.120" v="7"/>
        <pc:sldMkLst>
          <pc:docMk/>
          <pc:sldMk cId="3807535196" sldId="438"/>
        </pc:sldMkLst>
      </pc:sldChg>
      <pc:sldChg chg="modTransition">
        <pc:chgData name="Veronica Alexander" userId="c4748b08-1db2-4bf4-bbca-45b97b78d132" providerId="ADAL" clId="{806B5987-5B0B-434C-9DFB-C54D71DD6C55}" dt="2024-02-13T00:04:23.120" v="7"/>
        <pc:sldMkLst>
          <pc:docMk/>
          <pc:sldMk cId="1479673439" sldId="439"/>
        </pc:sldMkLst>
      </pc:sldChg>
      <pc:sldChg chg="modTransition">
        <pc:chgData name="Veronica Alexander" userId="c4748b08-1db2-4bf4-bbca-45b97b78d132" providerId="ADAL" clId="{806B5987-5B0B-434C-9DFB-C54D71DD6C55}" dt="2024-02-13T00:04:23.120" v="7"/>
        <pc:sldMkLst>
          <pc:docMk/>
          <pc:sldMk cId="4105983998" sldId="440"/>
        </pc:sldMkLst>
      </pc:sldChg>
      <pc:sldChg chg="modTransition">
        <pc:chgData name="Veronica Alexander" userId="c4748b08-1db2-4bf4-bbca-45b97b78d132" providerId="ADAL" clId="{806B5987-5B0B-434C-9DFB-C54D71DD6C55}" dt="2024-02-13T00:04:23.120" v="7"/>
        <pc:sldMkLst>
          <pc:docMk/>
          <pc:sldMk cId="532222219" sldId="448"/>
        </pc:sldMkLst>
      </pc:sldChg>
      <pc:sldChg chg="modTransition">
        <pc:chgData name="Veronica Alexander" userId="c4748b08-1db2-4bf4-bbca-45b97b78d132" providerId="ADAL" clId="{806B5987-5B0B-434C-9DFB-C54D71DD6C55}" dt="2024-02-13T00:04:23.120" v="7"/>
        <pc:sldMkLst>
          <pc:docMk/>
          <pc:sldMk cId="63936346" sldId="449"/>
        </pc:sldMkLst>
      </pc:sldChg>
      <pc:sldChg chg="modTransition">
        <pc:chgData name="Veronica Alexander" userId="c4748b08-1db2-4bf4-bbca-45b97b78d132" providerId="ADAL" clId="{806B5987-5B0B-434C-9DFB-C54D71DD6C55}" dt="2024-02-13T00:04:23.120" v="7"/>
        <pc:sldMkLst>
          <pc:docMk/>
          <pc:sldMk cId="1442937110" sldId="450"/>
        </pc:sldMkLst>
      </pc:sldChg>
      <pc:sldChg chg="modTransition">
        <pc:chgData name="Veronica Alexander" userId="c4748b08-1db2-4bf4-bbca-45b97b78d132" providerId="ADAL" clId="{806B5987-5B0B-434C-9DFB-C54D71DD6C55}" dt="2024-02-13T00:04:23.120" v="7"/>
        <pc:sldMkLst>
          <pc:docMk/>
          <pc:sldMk cId="4019628993" sldId="451"/>
        </pc:sldMkLst>
      </pc:sldChg>
      <pc:sldChg chg="modTransition">
        <pc:chgData name="Veronica Alexander" userId="c4748b08-1db2-4bf4-bbca-45b97b78d132" providerId="ADAL" clId="{806B5987-5B0B-434C-9DFB-C54D71DD6C55}" dt="2024-02-13T00:04:23.120" v="7"/>
        <pc:sldMkLst>
          <pc:docMk/>
          <pc:sldMk cId="3978251485" sldId="452"/>
        </pc:sldMkLst>
      </pc:sldChg>
      <pc:sldChg chg="modTransition">
        <pc:chgData name="Veronica Alexander" userId="c4748b08-1db2-4bf4-bbca-45b97b78d132" providerId="ADAL" clId="{806B5987-5B0B-434C-9DFB-C54D71DD6C55}" dt="2024-02-13T00:04:23.120" v="7"/>
        <pc:sldMkLst>
          <pc:docMk/>
          <pc:sldMk cId="1116964338" sldId="453"/>
        </pc:sldMkLst>
      </pc:sldChg>
      <pc:sldChg chg="modTransition">
        <pc:chgData name="Veronica Alexander" userId="c4748b08-1db2-4bf4-bbca-45b97b78d132" providerId="ADAL" clId="{806B5987-5B0B-434C-9DFB-C54D71DD6C55}" dt="2024-02-13T00:04:23.120" v="7"/>
        <pc:sldMkLst>
          <pc:docMk/>
          <pc:sldMk cId="2530380763" sldId="454"/>
        </pc:sldMkLst>
      </pc:sldChg>
      <pc:sldChg chg="modTransition">
        <pc:chgData name="Veronica Alexander" userId="c4748b08-1db2-4bf4-bbca-45b97b78d132" providerId="ADAL" clId="{806B5987-5B0B-434C-9DFB-C54D71DD6C55}" dt="2024-02-13T00:04:23.120" v="7"/>
        <pc:sldMkLst>
          <pc:docMk/>
          <pc:sldMk cId="1715592852" sldId="455"/>
        </pc:sldMkLst>
      </pc:sldChg>
      <pc:sldChg chg="modTransition">
        <pc:chgData name="Veronica Alexander" userId="c4748b08-1db2-4bf4-bbca-45b97b78d132" providerId="ADAL" clId="{806B5987-5B0B-434C-9DFB-C54D71DD6C55}" dt="2024-02-13T00:04:23.120" v="7"/>
        <pc:sldMkLst>
          <pc:docMk/>
          <pc:sldMk cId="2423067010" sldId="456"/>
        </pc:sldMkLst>
      </pc:sldChg>
      <pc:sldChg chg="modTransition">
        <pc:chgData name="Veronica Alexander" userId="c4748b08-1db2-4bf4-bbca-45b97b78d132" providerId="ADAL" clId="{806B5987-5B0B-434C-9DFB-C54D71DD6C55}" dt="2024-02-13T00:04:23.120" v="7"/>
        <pc:sldMkLst>
          <pc:docMk/>
          <pc:sldMk cId="405702541" sldId="457"/>
        </pc:sldMkLst>
      </pc:sldChg>
      <pc:sldChg chg="modTransition">
        <pc:chgData name="Veronica Alexander" userId="c4748b08-1db2-4bf4-bbca-45b97b78d132" providerId="ADAL" clId="{806B5987-5B0B-434C-9DFB-C54D71DD6C55}" dt="2024-02-13T00:04:23.120" v="7"/>
        <pc:sldMkLst>
          <pc:docMk/>
          <pc:sldMk cId="2292341298" sldId="458"/>
        </pc:sldMkLst>
      </pc:sldChg>
      <pc:sldChg chg="modTransition">
        <pc:chgData name="Veronica Alexander" userId="c4748b08-1db2-4bf4-bbca-45b97b78d132" providerId="ADAL" clId="{806B5987-5B0B-434C-9DFB-C54D71DD6C55}" dt="2024-02-13T00:04:23.120" v="7"/>
        <pc:sldMkLst>
          <pc:docMk/>
          <pc:sldMk cId="3488957262" sldId="459"/>
        </pc:sldMkLst>
      </pc:sldChg>
      <pc:sldChg chg="modTransition">
        <pc:chgData name="Veronica Alexander" userId="c4748b08-1db2-4bf4-bbca-45b97b78d132" providerId="ADAL" clId="{806B5987-5B0B-434C-9DFB-C54D71DD6C55}" dt="2024-02-13T00:04:23.120" v="7"/>
        <pc:sldMkLst>
          <pc:docMk/>
          <pc:sldMk cId="2218635449" sldId="460"/>
        </pc:sldMkLst>
      </pc:sldChg>
      <pc:sldChg chg="modTransition">
        <pc:chgData name="Veronica Alexander" userId="c4748b08-1db2-4bf4-bbca-45b97b78d132" providerId="ADAL" clId="{806B5987-5B0B-434C-9DFB-C54D71DD6C55}" dt="2024-02-13T00:04:23.120" v="7"/>
        <pc:sldMkLst>
          <pc:docMk/>
          <pc:sldMk cId="4122163225" sldId="461"/>
        </pc:sldMkLst>
      </pc:sldChg>
      <pc:sldChg chg="modTransition">
        <pc:chgData name="Veronica Alexander" userId="c4748b08-1db2-4bf4-bbca-45b97b78d132" providerId="ADAL" clId="{806B5987-5B0B-434C-9DFB-C54D71DD6C55}" dt="2024-02-13T00:04:23.120" v="7"/>
        <pc:sldMkLst>
          <pc:docMk/>
          <pc:sldMk cId="2970948874" sldId="469"/>
        </pc:sldMkLst>
      </pc:sldChg>
      <pc:sldChg chg="modTransition">
        <pc:chgData name="Veronica Alexander" userId="c4748b08-1db2-4bf4-bbca-45b97b78d132" providerId="ADAL" clId="{806B5987-5B0B-434C-9DFB-C54D71DD6C55}" dt="2024-02-13T00:04:23.120" v="7"/>
        <pc:sldMkLst>
          <pc:docMk/>
          <pc:sldMk cId="2782983715" sldId="480"/>
        </pc:sldMkLst>
      </pc:sldChg>
      <pc:sldChg chg="modTransition">
        <pc:chgData name="Veronica Alexander" userId="c4748b08-1db2-4bf4-bbca-45b97b78d132" providerId="ADAL" clId="{806B5987-5B0B-434C-9DFB-C54D71DD6C55}" dt="2024-02-13T00:04:23.120" v="7"/>
        <pc:sldMkLst>
          <pc:docMk/>
          <pc:sldMk cId="733284045" sldId="481"/>
        </pc:sldMkLst>
      </pc:sldChg>
      <pc:sldChg chg="modTransition">
        <pc:chgData name="Veronica Alexander" userId="c4748b08-1db2-4bf4-bbca-45b97b78d132" providerId="ADAL" clId="{806B5987-5B0B-434C-9DFB-C54D71DD6C55}" dt="2024-02-13T00:04:23.120" v="7"/>
        <pc:sldMkLst>
          <pc:docMk/>
          <pc:sldMk cId="1056088052" sldId="482"/>
        </pc:sldMkLst>
      </pc:sldChg>
      <pc:sldChg chg="modTransition">
        <pc:chgData name="Veronica Alexander" userId="c4748b08-1db2-4bf4-bbca-45b97b78d132" providerId="ADAL" clId="{806B5987-5B0B-434C-9DFB-C54D71DD6C55}" dt="2024-02-13T00:04:23.120" v="7"/>
        <pc:sldMkLst>
          <pc:docMk/>
          <pc:sldMk cId="2184007051" sldId="483"/>
        </pc:sldMkLst>
      </pc:sldChg>
      <pc:sldChg chg="modTransition">
        <pc:chgData name="Veronica Alexander" userId="c4748b08-1db2-4bf4-bbca-45b97b78d132" providerId="ADAL" clId="{806B5987-5B0B-434C-9DFB-C54D71DD6C55}" dt="2024-02-13T00:04:23.120" v="7"/>
        <pc:sldMkLst>
          <pc:docMk/>
          <pc:sldMk cId="234472704" sldId="484"/>
        </pc:sldMkLst>
      </pc:sldChg>
      <pc:sldChg chg="modTransition">
        <pc:chgData name="Veronica Alexander" userId="c4748b08-1db2-4bf4-bbca-45b97b78d132" providerId="ADAL" clId="{806B5987-5B0B-434C-9DFB-C54D71DD6C55}" dt="2024-02-13T00:04:23.120" v="7"/>
        <pc:sldMkLst>
          <pc:docMk/>
          <pc:sldMk cId="2540321666" sldId="485"/>
        </pc:sldMkLst>
      </pc:sldChg>
      <pc:sldChg chg="modTransition">
        <pc:chgData name="Veronica Alexander" userId="c4748b08-1db2-4bf4-bbca-45b97b78d132" providerId="ADAL" clId="{806B5987-5B0B-434C-9DFB-C54D71DD6C55}" dt="2024-02-13T00:04:23.120" v="7"/>
        <pc:sldMkLst>
          <pc:docMk/>
          <pc:sldMk cId="1125646660" sldId="486"/>
        </pc:sldMkLst>
      </pc:sldChg>
      <pc:sldChg chg="modTransition">
        <pc:chgData name="Veronica Alexander" userId="c4748b08-1db2-4bf4-bbca-45b97b78d132" providerId="ADAL" clId="{806B5987-5B0B-434C-9DFB-C54D71DD6C55}" dt="2024-02-13T00:04:23.120" v="7"/>
        <pc:sldMkLst>
          <pc:docMk/>
          <pc:sldMk cId="2919658868" sldId="487"/>
        </pc:sldMkLst>
      </pc:sldChg>
      <pc:sldChg chg="modTransition">
        <pc:chgData name="Veronica Alexander" userId="c4748b08-1db2-4bf4-bbca-45b97b78d132" providerId="ADAL" clId="{806B5987-5B0B-434C-9DFB-C54D71DD6C55}" dt="2024-02-13T00:04:23.120" v="7"/>
        <pc:sldMkLst>
          <pc:docMk/>
          <pc:sldMk cId="3276835195" sldId="488"/>
        </pc:sldMkLst>
      </pc:sldChg>
      <pc:sldChg chg="modTransition">
        <pc:chgData name="Veronica Alexander" userId="c4748b08-1db2-4bf4-bbca-45b97b78d132" providerId="ADAL" clId="{806B5987-5B0B-434C-9DFB-C54D71DD6C55}" dt="2024-02-13T00:04:23.120" v="7"/>
        <pc:sldMkLst>
          <pc:docMk/>
          <pc:sldMk cId="471145204" sldId="489"/>
        </pc:sldMkLst>
      </pc:sldChg>
      <pc:sldChg chg="modTransition">
        <pc:chgData name="Veronica Alexander" userId="c4748b08-1db2-4bf4-bbca-45b97b78d132" providerId="ADAL" clId="{806B5987-5B0B-434C-9DFB-C54D71DD6C55}" dt="2024-02-13T00:04:23.120" v="7"/>
        <pc:sldMkLst>
          <pc:docMk/>
          <pc:sldMk cId="3037196703" sldId="490"/>
        </pc:sldMkLst>
      </pc:sldChg>
      <pc:sldChg chg="modTransition">
        <pc:chgData name="Veronica Alexander" userId="c4748b08-1db2-4bf4-bbca-45b97b78d132" providerId="ADAL" clId="{806B5987-5B0B-434C-9DFB-C54D71DD6C55}" dt="2024-02-13T00:04:23.120" v="7"/>
        <pc:sldMkLst>
          <pc:docMk/>
          <pc:sldMk cId="3419652038" sldId="492"/>
        </pc:sldMkLst>
      </pc:sldChg>
      <pc:sldChg chg="modTransition">
        <pc:chgData name="Veronica Alexander" userId="c4748b08-1db2-4bf4-bbca-45b97b78d132" providerId="ADAL" clId="{806B5987-5B0B-434C-9DFB-C54D71DD6C55}" dt="2024-02-13T00:04:23.120" v="7"/>
        <pc:sldMkLst>
          <pc:docMk/>
          <pc:sldMk cId="582480628" sldId="493"/>
        </pc:sldMkLst>
      </pc:sldChg>
      <pc:sldChg chg="modTransition">
        <pc:chgData name="Veronica Alexander" userId="c4748b08-1db2-4bf4-bbca-45b97b78d132" providerId="ADAL" clId="{806B5987-5B0B-434C-9DFB-C54D71DD6C55}" dt="2024-02-13T00:04:23.120" v="7"/>
        <pc:sldMkLst>
          <pc:docMk/>
          <pc:sldMk cId="825184834" sldId="494"/>
        </pc:sldMkLst>
      </pc:sldChg>
      <pc:sldChg chg="modTransition">
        <pc:chgData name="Veronica Alexander" userId="c4748b08-1db2-4bf4-bbca-45b97b78d132" providerId="ADAL" clId="{806B5987-5B0B-434C-9DFB-C54D71DD6C55}" dt="2024-02-13T00:04:23.120" v="7"/>
        <pc:sldMkLst>
          <pc:docMk/>
          <pc:sldMk cId="2999386912" sldId="495"/>
        </pc:sldMkLst>
      </pc:sldChg>
      <pc:sldChg chg="modTransition">
        <pc:chgData name="Veronica Alexander" userId="c4748b08-1db2-4bf4-bbca-45b97b78d132" providerId="ADAL" clId="{806B5987-5B0B-434C-9DFB-C54D71DD6C55}" dt="2024-02-13T00:04:23.120" v="7"/>
        <pc:sldMkLst>
          <pc:docMk/>
          <pc:sldMk cId="4000986490" sldId="496"/>
        </pc:sldMkLst>
      </pc:sldChg>
      <pc:sldChg chg="modTransition">
        <pc:chgData name="Veronica Alexander" userId="c4748b08-1db2-4bf4-bbca-45b97b78d132" providerId="ADAL" clId="{806B5987-5B0B-434C-9DFB-C54D71DD6C55}" dt="2024-02-13T00:04:23.120" v="7"/>
        <pc:sldMkLst>
          <pc:docMk/>
          <pc:sldMk cId="1256481285" sldId="497"/>
        </pc:sldMkLst>
      </pc:sldChg>
      <pc:sldChg chg="modTransition">
        <pc:chgData name="Veronica Alexander" userId="c4748b08-1db2-4bf4-bbca-45b97b78d132" providerId="ADAL" clId="{806B5987-5B0B-434C-9DFB-C54D71DD6C55}" dt="2024-02-13T00:04:23.120" v="7"/>
        <pc:sldMkLst>
          <pc:docMk/>
          <pc:sldMk cId="2284081451" sldId="498"/>
        </pc:sldMkLst>
      </pc:sldChg>
      <pc:sldChg chg="modTransition">
        <pc:chgData name="Veronica Alexander" userId="c4748b08-1db2-4bf4-bbca-45b97b78d132" providerId="ADAL" clId="{806B5987-5B0B-434C-9DFB-C54D71DD6C55}" dt="2024-02-13T00:04:23.120" v="7"/>
        <pc:sldMkLst>
          <pc:docMk/>
          <pc:sldMk cId="1585843469" sldId="499"/>
        </pc:sldMkLst>
      </pc:sldChg>
      <pc:sldChg chg="modTransition">
        <pc:chgData name="Veronica Alexander" userId="c4748b08-1db2-4bf4-bbca-45b97b78d132" providerId="ADAL" clId="{806B5987-5B0B-434C-9DFB-C54D71DD6C55}" dt="2024-02-13T00:04:23.120" v="7"/>
        <pc:sldMkLst>
          <pc:docMk/>
          <pc:sldMk cId="1428138803" sldId="500"/>
        </pc:sldMkLst>
      </pc:sldChg>
      <pc:sldChg chg="modTransition">
        <pc:chgData name="Veronica Alexander" userId="c4748b08-1db2-4bf4-bbca-45b97b78d132" providerId="ADAL" clId="{806B5987-5B0B-434C-9DFB-C54D71DD6C55}" dt="2024-02-13T00:04:23.120" v="7"/>
        <pc:sldMkLst>
          <pc:docMk/>
          <pc:sldMk cId="1508369671" sldId="501"/>
        </pc:sldMkLst>
      </pc:sldChg>
      <pc:sldChg chg="modTransition">
        <pc:chgData name="Veronica Alexander" userId="c4748b08-1db2-4bf4-bbca-45b97b78d132" providerId="ADAL" clId="{806B5987-5B0B-434C-9DFB-C54D71DD6C55}" dt="2024-02-13T00:04:23.120" v="7"/>
        <pc:sldMkLst>
          <pc:docMk/>
          <pc:sldMk cId="637531630" sldId="504"/>
        </pc:sldMkLst>
      </pc:sldChg>
      <pc:sldChg chg="modTransition">
        <pc:chgData name="Veronica Alexander" userId="c4748b08-1db2-4bf4-bbca-45b97b78d132" providerId="ADAL" clId="{806B5987-5B0B-434C-9DFB-C54D71DD6C55}" dt="2024-02-13T00:04:23.120" v="7"/>
        <pc:sldMkLst>
          <pc:docMk/>
          <pc:sldMk cId="2064585015" sldId="505"/>
        </pc:sldMkLst>
      </pc:sldChg>
      <pc:sldChg chg="modTransition">
        <pc:chgData name="Veronica Alexander" userId="c4748b08-1db2-4bf4-bbca-45b97b78d132" providerId="ADAL" clId="{806B5987-5B0B-434C-9DFB-C54D71DD6C55}" dt="2024-02-13T00:04:23.120" v="7"/>
        <pc:sldMkLst>
          <pc:docMk/>
          <pc:sldMk cId="480562598" sldId="506"/>
        </pc:sldMkLst>
      </pc:sldChg>
      <pc:sldChg chg="modTransition">
        <pc:chgData name="Veronica Alexander" userId="c4748b08-1db2-4bf4-bbca-45b97b78d132" providerId="ADAL" clId="{806B5987-5B0B-434C-9DFB-C54D71DD6C55}" dt="2024-02-13T00:04:23.120" v="7"/>
        <pc:sldMkLst>
          <pc:docMk/>
          <pc:sldMk cId="1883749681" sldId="507"/>
        </pc:sldMkLst>
      </pc:sldChg>
      <pc:sldChg chg="modTransition">
        <pc:chgData name="Veronica Alexander" userId="c4748b08-1db2-4bf4-bbca-45b97b78d132" providerId="ADAL" clId="{806B5987-5B0B-434C-9DFB-C54D71DD6C55}" dt="2024-02-13T00:04:23.120" v="7"/>
        <pc:sldMkLst>
          <pc:docMk/>
          <pc:sldMk cId="3126786399" sldId="508"/>
        </pc:sldMkLst>
      </pc:sldChg>
      <pc:sldChg chg="modTransition">
        <pc:chgData name="Veronica Alexander" userId="c4748b08-1db2-4bf4-bbca-45b97b78d132" providerId="ADAL" clId="{806B5987-5B0B-434C-9DFB-C54D71DD6C55}" dt="2024-02-13T00:04:23.120" v="7"/>
        <pc:sldMkLst>
          <pc:docMk/>
          <pc:sldMk cId="245649247" sldId="509"/>
        </pc:sldMkLst>
      </pc:sldChg>
      <pc:sldChg chg="modTransition">
        <pc:chgData name="Veronica Alexander" userId="c4748b08-1db2-4bf4-bbca-45b97b78d132" providerId="ADAL" clId="{806B5987-5B0B-434C-9DFB-C54D71DD6C55}" dt="2024-02-13T00:04:23.120" v="7"/>
        <pc:sldMkLst>
          <pc:docMk/>
          <pc:sldMk cId="4065312144" sldId="510"/>
        </pc:sldMkLst>
      </pc:sldChg>
      <pc:sldChg chg="modTransition">
        <pc:chgData name="Veronica Alexander" userId="c4748b08-1db2-4bf4-bbca-45b97b78d132" providerId="ADAL" clId="{806B5987-5B0B-434C-9DFB-C54D71DD6C55}" dt="2024-02-13T00:04:23.120" v="7"/>
        <pc:sldMkLst>
          <pc:docMk/>
          <pc:sldMk cId="1190415007" sldId="511"/>
        </pc:sldMkLst>
      </pc:sldChg>
      <pc:sldChg chg="modTransition">
        <pc:chgData name="Veronica Alexander" userId="c4748b08-1db2-4bf4-bbca-45b97b78d132" providerId="ADAL" clId="{806B5987-5B0B-434C-9DFB-C54D71DD6C55}" dt="2024-02-13T00:04:23.120" v="7"/>
        <pc:sldMkLst>
          <pc:docMk/>
          <pc:sldMk cId="452116000" sldId="512"/>
        </pc:sldMkLst>
      </pc:sldChg>
      <pc:sldChg chg="modTransition">
        <pc:chgData name="Veronica Alexander" userId="c4748b08-1db2-4bf4-bbca-45b97b78d132" providerId="ADAL" clId="{806B5987-5B0B-434C-9DFB-C54D71DD6C55}" dt="2024-02-13T00:04:23.120" v="7"/>
        <pc:sldMkLst>
          <pc:docMk/>
          <pc:sldMk cId="2885499389" sldId="513"/>
        </pc:sldMkLst>
      </pc:sldChg>
      <pc:sldChg chg="modTransition">
        <pc:chgData name="Veronica Alexander" userId="c4748b08-1db2-4bf4-bbca-45b97b78d132" providerId="ADAL" clId="{806B5987-5B0B-434C-9DFB-C54D71DD6C55}" dt="2024-02-13T00:04:23.120" v="7"/>
        <pc:sldMkLst>
          <pc:docMk/>
          <pc:sldMk cId="483343621" sldId="516"/>
        </pc:sldMkLst>
      </pc:sldChg>
      <pc:sldChg chg="modTransition">
        <pc:chgData name="Veronica Alexander" userId="c4748b08-1db2-4bf4-bbca-45b97b78d132" providerId="ADAL" clId="{806B5987-5B0B-434C-9DFB-C54D71DD6C55}" dt="2024-02-13T00:04:23.120" v="7"/>
        <pc:sldMkLst>
          <pc:docMk/>
          <pc:sldMk cId="2835133065" sldId="517"/>
        </pc:sldMkLst>
      </pc:sldChg>
      <pc:sldChg chg="modTransition">
        <pc:chgData name="Veronica Alexander" userId="c4748b08-1db2-4bf4-bbca-45b97b78d132" providerId="ADAL" clId="{806B5987-5B0B-434C-9DFB-C54D71DD6C55}" dt="2024-02-13T00:04:23.120" v="7"/>
        <pc:sldMkLst>
          <pc:docMk/>
          <pc:sldMk cId="3220741937" sldId="519"/>
        </pc:sldMkLst>
      </pc:sldChg>
      <pc:sldChg chg="modTransition">
        <pc:chgData name="Veronica Alexander" userId="c4748b08-1db2-4bf4-bbca-45b97b78d132" providerId="ADAL" clId="{806B5987-5B0B-434C-9DFB-C54D71DD6C55}" dt="2024-02-13T00:04:23.120" v="7"/>
        <pc:sldMkLst>
          <pc:docMk/>
          <pc:sldMk cId="590404120" sldId="520"/>
        </pc:sldMkLst>
      </pc:sldChg>
      <pc:sldChg chg="modTransition">
        <pc:chgData name="Veronica Alexander" userId="c4748b08-1db2-4bf4-bbca-45b97b78d132" providerId="ADAL" clId="{806B5987-5B0B-434C-9DFB-C54D71DD6C55}" dt="2024-02-13T00:04:23.120" v="7"/>
        <pc:sldMkLst>
          <pc:docMk/>
          <pc:sldMk cId="2894944751" sldId="521"/>
        </pc:sldMkLst>
      </pc:sldChg>
      <pc:sldChg chg="modTransition">
        <pc:chgData name="Veronica Alexander" userId="c4748b08-1db2-4bf4-bbca-45b97b78d132" providerId="ADAL" clId="{806B5987-5B0B-434C-9DFB-C54D71DD6C55}" dt="2024-02-13T00:04:23.120" v="7"/>
        <pc:sldMkLst>
          <pc:docMk/>
          <pc:sldMk cId="937223765" sldId="523"/>
        </pc:sldMkLst>
      </pc:sldChg>
      <pc:sldChg chg="modTransition">
        <pc:chgData name="Veronica Alexander" userId="c4748b08-1db2-4bf4-bbca-45b97b78d132" providerId="ADAL" clId="{806B5987-5B0B-434C-9DFB-C54D71DD6C55}" dt="2024-02-13T00:04:23.120" v="7"/>
        <pc:sldMkLst>
          <pc:docMk/>
          <pc:sldMk cId="599478738" sldId="524"/>
        </pc:sldMkLst>
      </pc:sldChg>
      <pc:sldChg chg="modTransition">
        <pc:chgData name="Veronica Alexander" userId="c4748b08-1db2-4bf4-bbca-45b97b78d132" providerId="ADAL" clId="{806B5987-5B0B-434C-9DFB-C54D71DD6C55}" dt="2024-02-13T00:04:23.120" v="7"/>
        <pc:sldMkLst>
          <pc:docMk/>
          <pc:sldMk cId="1232842121" sldId="526"/>
        </pc:sldMkLst>
      </pc:sldChg>
      <pc:sldChg chg="modTransition">
        <pc:chgData name="Veronica Alexander" userId="c4748b08-1db2-4bf4-bbca-45b97b78d132" providerId="ADAL" clId="{806B5987-5B0B-434C-9DFB-C54D71DD6C55}" dt="2024-02-13T00:04:23.120" v="7"/>
        <pc:sldMkLst>
          <pc:docMk/>
          <pc:sldMk cId="4273289507" sldId="529"/>
        </pc:sldMkLst>
      </pc:sldChg>
      <pc:sldChg chg="modTransition">
        <pc:chgData name="Veronica Alexander" userId="c4748b08-1db2-4bf4-bbca-45b97b78d132" providerId="ADAL" clId="{806B5987-5B0B-434C-9DFB-C54D71DD6C55}" dt="2024-02-13T00:04:23.120" v="7"/>
        <pc:sldMkLst>
          <pc:docMk/>
          <pc:sldMk cId="1404107723" sldId="530"/>
        </pc:sldMkLst>
      </pc:sldChg>
      <pc:sldChg chg="modTransition">
        <pc:chgData name="Veronica Alexander" userId="c4748b08-1db2-4bf4-bbca-45b97b78d132" providerId="ADAL" clId="{806B5987-5B0B-434C-9DFB-C54D71DD6C55}" dt="2024-02-13T00:04:23.120" v="7"/>
        <pc:sldMkLst>
          <pc:docMk/>
          <pc:sldMk cId="1156362029" sldId="531"/>
        </pc:sldMkLst>
      </pc:sldChg>
      <pc:sldChg chg="modTransition">
        <pc:chgData name="Veronica Alexander" userId="c4748b08-1db2-4bf4-bbca-45b97b78d132" providerId="ADAL" clId="{806B5987-5B0B-434C-9DFB-C54D71DD6C55}" dt="2024-02-13T00:04:23.120" v="7"/>
        <pc:sldMkLst>
          <pc:docMk/>
          <pc:sldMk cId="2352836031" sldId="532"/>
        </pc:sldMkLst>
      </pc:sldChg>
      <pc:sldChg chg="modTransition">
        <pc:chgData name="Veronica Alexander" userId="c4748b08-1db2-4bf4-bbca-45b97b78d132" providerId="ADAL" clId="{806B5987-5B0B-434C-9DFB-C54D71DD6C55}" dt="2024-02-13T00:04:23.120" v="7"/>
        <pc:sldMkLst>
          <pc:docMk/>
          <pc:sldMk cId="3670840727" sldId="534"/>
        </pc:sldMkLst>
      </pc:sldChg>
      <pc:sldChg chg="modTransition">
        <pc:chgData name="Veronica Alexander" userId="c4748b08-1db2-4bf4-bbca-45b97b78d132" providerId="ADAL" clId="{806B5987-5B0B-434C-9DFB-C54D71DD6C55}" dt="2024-02-13T00:04:23.120" v="7"/>
        <pc:sldMkLst>
          <pc:docMk/>
          <pc:sldMk cId="1200447415" sldId="536"/>
        </pc:sldMkLst>
      </pc:sldChg>
      <pc:sldChg chg="modTransition">
        <pc:chgData name="Veronica Alexander" userId="c4748b08-1db2-4bf4-bbca-45b97b78d132" providerId="ADAL" clId="{806B5987-5B0B-434C-9DFB-C54D71DD6C55}" dt="2024-02-13T00:04:23.120" v="7"/>
        <pc:sldMkLst>
          <pc:docMk/>
          <pc:sldMk cId="526599789" sldId="546"/>
        </pc:sldMkLst>
      </pc:sldChg>
      <pc:sldChg chg="modTransition">
        <pc:chgData name="Veronica Alexander" userId="c4748b08-1db2-4bf4-bbca-45b97b78d132" providerId="ADAL" clId="{806B5987-5B0B-434C-9DFB-C54D71DD6C55}" dt="2024-02-13T00:04:23.120" v="7"/>
        <pc:sldMkLst>
          <pc:docMk/>
          <pc:sldMk cId="1055650538" sldId="547"/>
        </pc:sldMkLst>
      </pc:sldChg>
      <pc:sldChg chg="modTransition">
        <pc:chgData name="Veronica Alexander" userId="c4748b08-1db2-4bf4-bbca-45b97b78d132" providerId="ADAL" clId="{806B5987-5B0B-434C-9DFB-C54D71DD6C55}" dt="2024-02-13T00:04:23.120" v="7"/>
        <pc:sldMkLst>
          <pc:docMk/>
          <pc:sldMk cId="925168067" sldId="548"/>
        </pc:sldMkLst>
      </pc:sldChg>
      <pc:sldChg chg="modTransition">
        <pc:chgData name="Veronica Alexander" userId="c4748b08-1db2-4bf4-bbca-45b97b78d132" providerId="ADAL" clId="{806B5987-5B0B-434C-9DFB-C54D71DD6C55}" dt="2024-02-13T00:04:23.120" v="7"/>
        <pc:sldMkLst>
          <pc:docMk/>
          <pc:sldMk cId="2795606015" sldId="549"/>
        </pc:sldMkLst>
      </pc:sldChg>
      <pc:sldChg chg="modTransition">
        <pc:chgData name="Veronica Alexander" userId="c4748b08-1db2-4bf4-bbca-45b97b78d132" providerId="ADAL" clId="{806B5987-5B0B-434C-9DFB-C54D71DD6C55}" dt="2024-02-13T00:04:23.120" v="7"/>
        <pc:sldMkLst>
          <pc:docMk/>
          <pc:sldMk cId="1714665669" sldId="550"/>
        </pc:sldMkLst>
      </pc:sldChg>
      <pc:sldChg chg="modTransition">
        <pc:chgData name="Veronica Alexander" userId="c4748b08-1db2-4bf4-bbca-45b97b78d132" providerId="ADAL" clId="{806B5987-5B0B-434C-9DFB-C54D71DD6C55}" dt="2024-02-13T00:04:23.120" v="7"/>
        <pc:sldMkLst>
          <pc:docMk/>
          <pc:sldMk cId="730350203" sldId="551"/>
        </pc:sldMkLst>
      </pc:sldChg>
      <pc:sldChg chg="modTransition">
        <pc:chgData name="Veronica Alexander" userId="c4748b08-1db2-4bf4-bbca-45b97b78d132" providerId="ADAL" clId="{806B5987-5B0B-434C-9DFB-C54D71DD6C55}" dt="2024-02-13T00:04:23.120" v="7"/>
        <pc:sldMkLst>
          <pc:docMk/>
          <pc:sldMk cId="2557480837" sldId="552"/>
        </pc:sldMkLst>
      </pc:sldChg>
      <pc:sldChg chg="modTransition">
        <pc:chgData name="Veronica Alexander" userId="c4748b08-1db2-4bf4-bbca-45b97b78d132" providerId="ADAL" clId="{806B5987-5B0B-434C-9DFB-C54D71DD6C55}" dt="2024-02-13T00:04:23.120" v="7"/>
        <pc:sldMkLst>
          <pc:docMk/>
          <pc:sldMk cId="2607595800" sldId="553"/>
        </pc:sldMkLst>
      </pc:sldChg>
      <pc:sldChg chg="modTransition">
        <pc:chgData name="Veronica Alexander" userId="c4748b08-1db2-4bf4-bbca-45b97b78d132" providerId="ADAL" clId="{806B5987-5B0B-434C-9DFB-C54D71DD6C55}" dt="2024-02-13T00:04:23.120" v="7"/>
        <pc:sldMkLst>
          <pc:docMk/>
          <pc:sldMk cId="2437434741" sldId="554"/>
        </pc:sldMkLst>
      </pc:sldChg>
      <pc:sldChg chg="modTransition">
        <pc:chgData name="Veronica Alexander" userId="c4748b08-1db2-4bf4-bbca-45b97b78d132" providerId="ADAL" clId="{806B5987-5B0B-434C-9DFB-C54D71DD6C55}" dt="2024-02-13T00:04:23.120" v="7"/>
        <pc:sldMkLst>
          <pc:docMk/>
          <pc:sldMk cId="2354671931" sldId="555"/>
        </pc:sldMkLst>
      </pc:sldChg>
      <pc:sldChg chg="modTransition">
        <pc:chgData name="Veronica Alexander" userId="c4748b08-1db2-4bf4-bbca-45b97b78d132" providerId="ADAL" clId="{806B5987-5B0B-434C-9DFB-C54D71DD6C55}" dt="2024-02-13T00:04:23.120" v="7"/>
        <pc:sldMkLst>
          <pc:docMk/>
          <pc:sldMk cId="2943620670" sldId="556"/>
        </pc:sldMkLst>
      </pc:sldChg>
      <pc:sldChg chg="modTransition">
        <pc:chgData name="Veronica Alexander" userId="c4748b08-1db2-4bf4-bbca-45b97b78d132" providerId="ADAL" clId="{806B5987-5B0B-434C-9DFB-C54D71DD6C55}" dt="2024-02-13T00:04:23.120" v="7"/>
        <pc:sldMkLst>
          <pc:docMk/>
          <pc:sldMk cId="32548782" sldId="557"/>
        </pc:sldMkLst>
      </pc:sldChg>
      <pc:sldChg chg="modTransition">
        <pc:chgData name="Veronica Alexander" userId="c4748b08-1db2-4bf4-bbca-45b97b78d132" providerId="ADAL" clId="{806B5987-5B0B-434C-9DFB-C54D71DD6C55}" dt="2024-02-13T00:04:23.120" v="7"/>
        <pc:sldMkLst>
          <pc:docMk/>
          <pc:sldMk cId="3017542605" sldId="558"/>
        </pc:sldMkLst>
      </pc:sldChg>
      <pc:sldChg chg="modTransition">
        <pc:chgData name="Veronica Alexander" userId="c4748b08-1db2-4bf4-bbca-45b97b78d132" providerId="ADAL" clId="{806B5987-5B0B-434C-9DFB-C54D71DD6C55}" dt="2024-02-13T00:04:23.120" v="7"/>
        <pc:sldMkLst>
          <pc:docMk/>
          <pc:sldMk cId="3471820287" sldId="559"/>
        </pc:sldMkLst>
      </pc:sldChg>
      <pc:sldChg chg="modTransition">
        <pc:chgData name="Veronica Alexander" userId="c4748b08-1db2-4bf4-bbca-45b97b78d132" providerId="ADAL" clId="{806B5987-5B0B-434C-9DFB-C54D71DD6C55}" dt="2024-02-13T00:04:23.120" v="7"/>
        <pc:sldMkLst>
          <pc:docMk/>
          <pc:sldMk cId="2370091417" sldId="560"/>
        </pc:sldMkLst>
      </pc:sldChg>
      <pc:sldChg chg="modTransition">
        <pc:chgData name="Veronica Alexander" userId="c4748b08-1db2-4bf4-bbca-45b97b78d132" providerId="ADAL" clId="{806B5987-5B0B-434C-9DFB-C54D71DD6C55}" dt="2024-02-13T00:04:23.120" v="7"/>
        <pc:sldMkLst>
          <pc:docMk/>
          <pc:sldMk cId="28671450" sldId="561"/>
        </pc:sldMkLst>
      </pc:sldChg>
      <pc:sldChg chg="modTransition">
        <pc:chgData name="Veronica Alexander" userId="c4748b08-1db2-4bf4-bbca-45b97b78d132" providerId="ADAL" clId="{806B5987-5B0B-434C-9DFB-C54D71DD6C55}" dt="2024-02-13T00:04:23.120" v="7"/>
        <pc:sldMkLst>
          <pc:docMk/>
          <pc:sldMk cId="2832935004" sldId="562"/>
        </pc:sldMkLst>
      </pc:sldChg>
      <pc:sldChg chg="modTransition">
        <pc:chgData name="Veronica Alexander" userId="c4748b08-1db2-4bf4-bbca-45b97b78d132" providerId="ADAL" clId="{806B5987-5B0B-434C-9DFB-C54D71DD6C55}" dt="2024-02-13T00:04:23.120" v="7"/>
        <pc:sldMkLst>
          <pc:docMk/>
          <pc:sldMk cId="3758786027" sldId="563"/>
        </pc:sldMkLst>
      </pc:sldChg>
      <pc:sldChg chg="modTransition">
        <pc:chgData name="Veronica Alexander" userId="c4748b08-1db2-4bf4-bbca-45b97b78d132" providerId="ADAL" clId="{806B5987-5B0B-434C-9DFB-C54D71DD6C55}" dt="2024-02-13T00:04:23.120" v="7"/>
        <pc:sldMkLst>
          <pc:docMk/>
          <pc:sldMk cId="2745928148" sldId="564"/>
        </pc:sldMkLst>
      </pc:sldChg>
      <pc:sldChg chg="modTransition">
        <pc:chgData name="Veronica Alexander" userId="c4748b08-1db2-4bf4-bbca-45b97b78d132" providerId="ADAL" clId="{806B5987-5B0B-434C-9DFB-C54D71DD6C55}" dt="2024-02-13T00:04:23.120" v="7"/>
        <pc:sldMkLst>
          <pc:docMk/>
          <pc:sldMk cId="1937300211" sldId="565"/>
        </pc:sldMkLst>
      </pc:sldChg>
      <pc:sldChg chg="modTransition">
        <pc:chgData name="Veronica Alexander" userId="c4748b08-1db2-4bf4-bbca-45b97b78d132" providerId="ADAL" clId="{806B5987-5B0B-434C-9DFB-C54D71DD6C55}" dt="2024-02-13T00:04:23.120" v="7"/>
        <pc:sldMkLst>
          <pc:docMk/>
          <pc:sldMk cId="3531843641" sldId="566"/>
        </pc:sldMkLst>
      </pc:sldChg>
      <pc:sldChg chg="modTransition">
        <pc:chgData name="Veronica Alexander" userId="c4748b08-1db2-4bf4-bbca-45b97b78d132" providerId="ADAL" clId="{806B5987-5B0B-434C-9DFB-C54D71DD6C55}" dt="2024-02-13T00:04:23.120" v="7"/>
        <pc:sldMkLst>
          <pc:docMk/>
          <pc:sldMk cId="1177470664" sldId="567"/>
        </pc:sldMkLst>
      </pc:sldChg>
      <pc:sldChg chg="modTransition">
        <pc:chgData name="Veronica Alexander" userId="c4748b08-1db2-4bf4-bbca-45b97b78d132" providerId="ADAL" clId="{806B5987-5B0B-434C-9DFB-C54D71DD6C55}" dt="2024-02-13T00:04:23.120" v="7"/>
        <pc:sldMkLst>
          <pc:docMk/>
          <pc:sldMk cId="1156104168" sldId="568"/>
        </pc:sldMkLst>
      </pc:sldChg>
      <pc:sldChg chg="modTransition">
        <pc:chgData name="Veronica Alexander" userId="c4748b08-1db2-4bf4-bbca-45b97b78d132" providerId="ADAL" clId="{806B5987-5B0B-434C-9DFB-C54D71DD6C55}" dt="2024-02-13T00:04:23.120" v="7"/>
        <pc:sldMkLst>
          <pc:docMk/>
          <pc:sldMk cId="1209363129" sldId="569"/>
        </pc:sldMkLst>
      </pc:sldChg>
      <pc:sldChg chg="modTransition">
        <pc:chgData name="Veronica Alexander" userId="c4748b08-1db2-4bf4-bbca-45b97b78d132" providerId="ADAL" clId="{806B5987-5B0B-434C-9DFB-C54D71DD6C55}" dt="2024-02-13T00:04:23.120" v="7"/>
        <pc:sldMkLst>
          <pc:docMk/>
          <pc:sldMk cId="2833526083" sldId="570"/>
        </pc:sldMkLst>
      </pc:sldChg>
      <pc:sldChg chg="modTransition">
        <pc:chgData name="Veronica Alexander" userId="c4748b08-1db2-4bf4-bbca-45b97b78d132" providerId="ADAL" clId="{806B5987-5B0B-434C-9DFB-C54D71DD6C55}" dt="2024-02-13T00:04:23.120" v="7"/>
        <pc:sldMkLst>
          <pc:docMk/>
          <pc:sldMk cId="2219976480" sldId="571"/>
        </pc:sldMkLst>
      </pc:sldChg>
      <pc:sldChg chg="modTransition">
        <pc:chgData name="Veronica Alexander" userId="c4748b08-1db2-4bf4-bbca-45b97b78d132" providerId="ADAL" clId="{806B5987-5B0B-434C-9DFB-C54D71DD6C55}" dt="2024-02-13T00:04:23.120" v="7"/>
        <pc:sldMkLst>
          <pc:docMk/>
          <pc:sldMk cId="1897476250" sldId="572"/>
        </pc:sldMkLst>
      </pc:sldChg>
      <pc:sldChg chg="modTransition">
        <pc:chgData name="Veronica Alexander" userId="c4748b08-1db2-4bf4-bbca-45b97b78d132" providerId="ADAL" clId="{806B5987-5B0B-434C-9DFB-C54D71DD6C55}" dt="2024-02-13T00:04:23.120" v="7"/>
        <pc:sldMkLst>
          <pc:docMk/>
          <pc:sldMk cId="617630667" sldId="573"/>
        </pc:sldMkLst>
      </pc:sldChg>
      <pc:sldChg chg="modTransition">
        <pc:chgData name="Veronica Alexander" userId="c4748b08-1db2-4bf4-bbca-45b97b78d132" providerId="ADAL" clId="{806B5987-5B0B-434C-9DFB-C54D71DD6C55}" dt="2024-02-13T00:04:23.120" v="7"/>
        <pc:sldMkLst>
          <pc:docMk/>
          <pc:sldMk cId="1910375571" sldId="614"/>
        </pc:sldMkLst>
      </pc:sldChg>
      <pc:sldChg chg="modTransition">
        <pc:chgData name="Veronica Alexander" userId="c4748b08-1db2-4bf4-bbca-45b97b78d132" providerId="ADAL" clId="{806B5987-5B0B-434C-9DFB-C54D71DD6C55}" dt="2024-02-13T00:04:23.120" v="7"/>
        <pc:sldMkLst>
          <pc:docMk/>
          <pc:sldMk cId="3935661258" sldId="615"/>
        </pc:sldMkLst>
      </pc:sldChg>
      <pc:sldChg chg="modTransition">
        <pc:chgData name="Veronica Alexander" userId="c4748b08-1db2-4bf4-bbca-45b97b78d132" providerId="ADAL" clId="{806B5987-5B0B-434C-9DFB-C54D71DD6C55}" dt="2024-02-13T00:04:23.120" v="7"/>
        <pc:sldMkLst>
          <pc:docMk/>
          <pc:sldMk cId="2957275346" sldId="616"/>
        </pc:sldMkLst>
      </pc:sldChg>
      <pc:sldChg chg="modTransition">
        <pc:chgData name="Veronica Alexander" userId="c4748b08-1db2-4bf4-bbca-45b97b78d132" providerId="ADAL" clId="{806B5987-5B0B-434C-9DFB-C54D71DD6C55}" dt="2024-02-13T00:04:23.120" v="7"/>
        <pc:sldMkLst>
          <pc:docMk/>
          <pc:sldMk cId="2874129101" sldId="617"/>
        </pc:sldMkLst>
      </pc:sldChg>
      <pc:sldChg chg="modTransition">
        <pc:chgData name="Veronica Alexander" userId="c4748b08-1db2-4bf4-bbca-45b97b78d132" providerId="ADAL" clId="{806B5987-5B0B-434C-9DFB-C54D71DD6C55}" dt="2024-02-13T00:04:23.120" v="7"/>
        <pc:sldMkLst>
          <pc:docMk/>
          <pc:sldMk cId="2541310168" sldId="618"/>
        </pc:sldMkLst>
      </pc:sldChg>
      <pc:sldChg chg="modTransition">
        <pc:chgData name="Veronica Alexander" userId="c4748b08-1db2-4bf4-bbca-45b97b78d132" providerId="ADAL" clId="{806B5987-5B0B-434C-9DFB-C54D71DD6C55}" dt="2024-02-13T00:04:23.120" v="7"/>
        <pc:sldMkLst>
          <pc:docMk/>
          <pc:sldMk cId="283417524" sldId="632"/>
        </pc:sldMkLst>
      </pc:sldChg>
      <pc:sldChg chg="modTransition">
        <pc:chgData name="Veronica Alexander" userId="c4748b08-1db2-4bf4-bbca-45b97b78d132" providerId="ADAL" clId="{806B5987-5B0B-434C-9DFB-C54D71DD6C55}" dt="2024-02-13T00:04:23.120" v="7"/>
        <pc:sldMkLst>
          <pc:docMk/>
          <pc:sldMk cId="3288004855" sldId="633"/>
        </pc:sldMkLst>
      </pc:sldChg>
      <pc:sldChg chg="modTransition">
        <pc:chgData name="Veronica Alexander" userId="c4748b08-1db2-4bf4-bbca-45b97b78d132" providerId="ADAL" clId="{806B5987-5B0B-434C-9DFB-C54D71DD6C55}" dt="2024-02-13T00:04:23.120" v="7"/>
        <pc:sldMkLst>
          <pc:docMk/>
          <pc:sldMk cId="4063952817" sldId="634"/>
        </pc:sldMkLst>
      </pc:sldChg>
      <pc:sldChg chg="modTransition">
        <pc:chgData name="Veronica Alexander" userId="c4748b08-1db2-4bf4-bbca-45b97b78d132" providerId="ADAL" clId="{806B5987-5B0B-434C-9DFB-C54D71DD6C55}" dt="2024-02-13T00:04:23.120" v="7"/>
        <pc:sldMkLst>
          <pc:docMk/>
          <pc:sldMk cId="621557690" sldId="635"/>
        </pc:sldMkLst>
      </pc:sldChg>
      <pc:sldChg chg="modTransition">
        <pc:chgData name="Veronica Alexander" userId="c4748b08-1db2-4bf4-bbca-45b97b78d132" providerId="ADAL" clId="{806B5987-5B0B-434C-9DFB-C54D71DD6C55}" dt="2024-02-13T00:04:23.120" v="7"/>
        <pc:sldMkLst>
          <pc:docMk/>
          <pc:sldMk cId="1055715466" sldId="636"/>
        </pc:sldMkLst>
      </pc:sldChg>
      <pc:sldChg chg="modTransition">
        <pc:chgData name="Veronica Alexander" userId="c4748b08-1db2-4bf4-bbca-45b97b78d132" providerId="ADAL" clId="{806B5987-5B0B-434C-9DFB-C54D71DD6C55}" dt="2024-02-13T00:04:23.120" v="7"/>
        <pc:sldMkLst>
          <pc:docMk/>
          <pc:sldMk cId="873489196" sldId="637"/>
        </pc:sldMkLst>
      </pc:sldChg>
      <pc:sldMasterChg chg="modTransition modSldLayout">
        <pc:chgData name="Veronica Alexander" userId="c4748b08-1db2-4bf4-bbca-45b97b78d132" providerId="ADAL" clId="{806B5987-5B0B-434C-9DFB-C54D71DD6C55}" dt="2024-02-13T00:03:50.113" v="3"/>
        <pc:sldMasterMkLst>
          <pc:docMk/>
          <pc:sldMasterMk cId="2081142636" sldId="2147483648"/>
        </pc:sldMasterMkLst>
        <pc:sldLayoutChg chg="modTransition">
          <pc:chgData name="Veronica Alexander" userId="c4748b08-1db2-4bf4-bbca-45b97b78d132" providerId="ADAL" clId="{806B5987-5B0B-434C-9DFB-C54D71DD6C55}" dt="2024-02-13T00:03:50.113" v="3"/>
          <pc:sldLayoutMkLst>
            <pc:docMk/>
            <pc:sldMasterMk cId="2081142636" sldId="2147483648"/>
            <pc:sldLayoutMk cId="2615934967" sldId="2147483649"/>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1391650707" sldId="2147483650"/>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2706207529" sldId="2147483651"/>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2982661651" sldId="2147483652"/>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480710879" sldId="2147483653"/>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2623499679" sldId="2147483654"/>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1969856508" sldId="2147483655"/>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648107853" sldId="2147483656"/>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2267077959" sldId="2147483657"/>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3524756337" sldId="2147483658"/>
          </pc:sldLayoutMkLst>
        </pc:sldLayoutChg>
        <pc:sldLayoutChg chg="modTransition">
          <pc:chgData name="Veronica Alexander" userId="c4748b08-1db2-4bf4-bbca-45b97b78d132" providerId="ADAL" clId="{806B5987-5B0B-434C-9DFB-C54D71DD6C55}" dt="2024-02-13T00:03:50.113" v="3"/>
          <pc:sldLayoutMkLst>
            <pc:docMk/>
            <pc:sldMasterMk cId="2081142636" sldId="2147483648"/>
            <pc:sldLayoutMk cId="187076748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5010A60-928C-476B-A8F1-F75F638C7BA0}" type="datetimeFigureOut">
              <a:rPr lang="en-AU" smtClean="0"/>
              <a:t>13/02/2024</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A23653-48FA-4579-8FC8-EDAD37BD57AC}" type="slidenum">
              <a:rPr lang="en-AU" smtClean="0"/>
              <a:t>‹#›</a:t>
            </a:fld>
            <a:endParaRPr lang="en-AU"/>
          </a:p>
        </p:txBody>
      </p:sp>
    </p:spTree>
    <p:extLst>
      <p:ext uri="{BB962C8B-B14F-4D97-AF65-F5344CB8AC3E}">
        <p14:creationId xmlns:p14="http://schemas.microsoft.com/office/powerpoint/2010/main" val="305418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Select 2 words from : am, at, cap, cat, fat, fit, it, mat, map, pat, pit, sat, sap, Sam, tap, sit, Tim, tip</a:t>
            </a:r>
          </a:p>
        </p:txBody>
      </p:sp>
      <p:sp>
        <p:nvSpPr>
          <p:cNvPr id="4" name="Slide Number Placeholder 3"/>
          <p:cNvSpPr>
            <a:spLocks noGrp="1"/>
          </p:cNvSpPr>
          <p:nvPr>
            <p:ph type="sldNum" sz="quarter" idx="5"/>
          </p:nvPr>
        </p:nvSpPr>
        <p:spPr/>
        <p:txBody>
          <a:bodyPr/>
          <a:lstStyle/>
          <a:p>
            <a:fld id="{89A23653-48FA-4579-8FC8-EDAD37BD57AC}" type="slidenum">
              <a:rPr lang="en-AU" smtClean="0"/>
              <a:t>34</a:t>
            </a:fld>
            <a:endParaRPr lang="en-AU"/>
          </a:p>
        </p:txBody>
      </p:sp>
    </p:spTree>
    <p:extLst>
      <p:ext uri="{BB962C8B-B14F-4D97-AF65-F5344CB8AC3E}">
        <p14:creationId xmlns:p14="http://schemas.microsoft.com/office/powerpoint/2010/main" val="19920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Select two words from: at, sat, sap, tap, mat, fat, cat, fit, sit</a:t>
            </a:r>
          </a:p>
        </p:txBody>
      </p:sp>
      <p:sp>
        <p:nvSpPr>
          <p:cNvPr id="4" name="Slide Number Placeholder 3"/>
          <p:cNvSpPr>
            <a:spLocks noGrp="1"/>
          </p:cNvSpPr>
          <p:nvPr>
            <p:ph type="sldNum" sz="quarter" idx="5"/>
          </p:nvPr>
        </p:nvSpPr>
        <p:spPr/>
        <p:txBody>
          <a:bodyPr/>
          <a:lstStyle/>
          <a:p>
            <a:fld id="{89A23653-48FA-4579-8FC8-EDAD37BD57AC}" type="slidenum">
              <a:rPr lang="en-AU" smtClean="0"/>
              <a:t>141</a:t>
            </a:fld>
            <a:endParaRPr lang="en-AU"/>
          </a:p>
        </p:txBody>
      </p:sp>
    </p:spTree>
    <p:extLst>
      <p:ext uri="{BB962C8B-B14F-4D97-AF65-F5344CB8AC3E}">
        <p14:creationId xmlns:p14="http://schemas.microsoft.com/office/powerpoint/2010/main" val="281498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142</a:t>
            </a:fld>
            <a:endParaRPr lang="en-AU"/>
          </a:p>
        </p:txBody>
      </p:sp>
    </p:spTree>
    <p:extLst>
      <p:ext uri="{BB962C8B-B14F-4D97-AF65-F5344CB8AC3E}">
        <p14:creationId xmlns:p14="http://schemas.microsoft.com/office/powerpoint/2010/main" val="253880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Select </a:t>
            </a:r>
            <a:r>
              <a:rPr lang="en-AU"/>
              <a:t>two words from</a:t>
            </a:r>
            <a:r>
              <a:rPr lang="en-AU" dirty="0"/>
              <a:t>: at, sat, sap, tap, mat, fat, cat, fit, sit</a:t>
            </a:r>
          </a:p>
        </p:txBody>
      </p:sp>
      <p:sp>
        <p:nvSpPr>
          <p:cNvPr id="4" name="Slide Number Placeholder 3"/>
          <p:cNvSpPr>
            <a:spLocks noGrp="1"/>
          </p:cNvSpPr>
          <p:nvPr>
            <p:ph type="sldNum" sz="quarter" idx="5"/>
          </p:nvPr>
        </p:nvSpPr>
        <p:spPr/>
        <p:txBody>
          <a:bodyPr/>
          <a:lstStyle/>
          <a:p>
            <a:fld id="{89A23653-48FA-4579-8FC8-EDAD37BD57AC}" type="slidenum">
              <a:rPr lang="en-AU" smtClean="0"/>
              <a:t>176</a:t>
            </a:fld>
            <a:endParaRPr lang="en-AU"/>
          </a:p>
        </p:txBody>
      </p:sp>
    </p:spTree>
    <p:extLst>
      <p:ext uri="{BB962C8B-B14F-4D97-AF65-F5344CB8AC3E}">
        <p14:creationId xmlns:p14="http://schemas.microsoft.com/office/powerpoint/2010/main" val="98689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177</a:t>
            </a:fld>
            <a:endParaRPr lang="en-AU"/>
          </a:p>
        </p:txBody>
      </p:sp>
    </p:spTree>
    <p:extLst>
      <p:ext uri="{BB962C8B-B14F-4D97-AF65-F5344CB8AC3E}">
        <p14:creationId xmlns:p14="http://schemas.microsoft.com/office/powerpoint/2010/main" val="253880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35</a:t>
            </a:fld>
            <a:endParaRPr lang="en-AU"/>
          </a:p>
        </p:txBody>
      </p:sp>
    </p:spTree>
    <p:extLst>
      <p:ext uri="{BB962C8B-B14F-4D97-AF65-F5344CB8AC3E}">
        <p14:creationId xmlns:p14="http://schemas.microsoft.com/office/powerpoint/2010/main" val="253880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A23653-48FA-4579-8FC8-EDAD37BD57AC}" type="slidenum">
              <a:rPr lang="en-AU" smtClean="0"/>
              <a:t>55</a:t>
            </a:fld>
            <a:endParaRPr lang="en-AU"/>
          </a:p>
        </p:txBody>
      </p:sp>
    </p:spTree>
    <p:extLst>
      <p:ext uri="{BB962C8B-B14F-4D97-AF65-F5344CB8AC3E}">
        <p14:creationId xmlns:p14="http://schemas.microsoft.com/office/powerpoint/2010/main" val="406345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am, at, cap, cat, fat, fit, it, mat, map, pat, pit, sat, sap, Sam, tap, sit, Tim, tip</a:t>
            </a:r>
          </a:p>
          <a:p>
            <a:endParaRPr lang="en-AU" dirty="0"/>
          </a:p>
        </p:txBody>
      </p:sp>
      <p:sp>
        <p:nvSpPr>
          <p:cNvPr id="4" name="Slide Number Placeholder 3"/>
          <p:cNvSpPr>
            <a:spLocks noGrp="1"/>
          </p:cNvSpPr>
          <p:nvPr>
            <p:ph type="sldNum" sz="quarter" idx="5"/>
          </p:nvPr>
        </p:nvSpPr>
        <p:spPr/>
        <p:txBody>
          <a:bodyPr/>
          <a:lstStyle/>
          <a:p>
            <a:fld id="{89A23653-48FA-4579-8FC8-EDAD37BD57AC}" type="slidenum">
              <a:rPr lang="en-AU" smtClean="0"/>
              <a:t>70</a:t>
            </a:fld>
            <a:endParaRPr lang="en-AU"/>
          </a:p>
        </p:txBody>
      </p:sp>
    </p:spTree>
    <p:extLst>
      <p:ext uri="{BB962C8B-B14F-4D97-AF65-F5344CB8AC3E}">
        <p14:creationId xmlns:p14="http://schemas.microsoft.com/office/powerpoint/2010/main" val="226952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71</a:t>
            </a:fld>
            <a:endParaRPr lang="en-AU"/>
          </a:p>
        </p:txBody>
      </p:sp>
    </p:spTree>
    <p:extLst>
      <p:ext uri="{BB962C8B-B14F-4D97-AF65-F5344CB8AC3E}">
        <p14:creationId xmlns:p14="http://schemas.microsoft.com/office/powerpoint/2010/main" val="253880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A23653-48FA-4579-8FC8-EDAD37BD57AC}" type="slidenum">
              <a:rPr lang="en-AU" smtClean="0"/>
              <a:t>85</a:t>
            </a:fld>
            <a:endParaRPr lang="en-AU"/>
          </a:p>
        </p:txBody>
      </p:sp>
    </p:spTree>
    <p:extLst>
      <p:ext uri="{BB962C8B-B14F-4D97-AF65-F5344CB8AC3E}">
        <p14:creationId xmlns:p14="http://schemas.microsoft.com/office/powerpoint/2010/main" val="404049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Select two words from: am, at, cap, cat, fat, fit, it, mat, map, pat, pit, sat, sap, Sam, tap, sit, Tim, tip</a:t>
            </a:r>
          </a:p>
        </p:txBody>
      </p:sp>
      <p:sp>
        <p:nvSpPr>
          <p:cNvPr id="4" name="Slide Number Placeholder 3"/>
          <p:cNvSpPr>
            <a:spLocks noGrp="1"/>
          </p:cNvSpPr>
          <p:nvPr>
            <p:ph type="sldNum" sz="quarter" idx="5"/>
          </p:nvPr>
        </p:nvSpPr>
        <p:spPr/>
        <p:txBody>
          <a:bodyPr/>
          <a:lstStyle/>
          <a:p>
            <a:fld id="{89A23653-48FA-4579-8FC8-EDAD37BD57AC}" type="slidenum">
              <a:rPr lang="en-AU" smtClean="0"/>
              <a:t>105</a:t>
            </a:fld>
            <a:endParaRPr lang="en-AU"/>
          </a:p>
        </p:txBody>
      </p:sp>
    </p:spTree>
    <p:extLst>
      <p:ext uri="{BB962C8B-B14F-4D97-AF65-F5344CB8AC3E}">
        <p14:creationId xmlns:p14="http://schemas.microsoft.com/office/powerpoint/2010/main" val="3039686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106</a:t>
            </a:fld>
            <a:endParaRPr lang="en-AU"/>
          </a:p>
        </p:txBody>
      </p:sp>
    </p:spTree>
    <p:extLst>
      <p:ext uri="{BB962C8B-B14F-4D97-AF65-F5344CB8AC3E}">
        <p14:creationId xmlns:p14="http://schemas.microsoft.com/office/powerpoint/2010/main" val="253880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A23653-48FA-4579-8FC8-EDAD37BD57AC}" type="slidenum">
              <a:rPr lang="en-AU" smtClean="0"/>
              <a:t>125</a:t>
            </a:fld>
            <a:endParaRPr lang="en-AU"/>
          </a:p>
        </p:txBody>
      </p:sp>
    </p:spTree>
    <p:extLst>
      <p:ext uri="{BB962C8B-B14F-4D97-AF65-F5344CB8AC3E}">
        <p14:creationId xmlns:p14="http://schemas.microsoft.com/office/powerpoint/2010/main" val="269821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9165-BE8E-4E09-9F8E-4C74CDBCB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7921C7-898C-499F-BD5C-9571D37D1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4F7CA54-75D2-4E28-A642-A34E90D71752}"/>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96BF6754-71B7-47F1-AC6C-662817D20F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4F07C1-F53B-4129-982E-08DAD12FEFCE}"/>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61593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60F3-07BF-4605-A565-FDF9D895D90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FCAD857-3529-49A1-A4A1-E60667130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539627-BDE9-45E6-8443-17C7A52BF3E2}"/>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5C8C1AE0-935E-408C-B21C-AB73B5BD05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D0DFE8-B886-4049-A01D-37D7C1FDDFAB}"/>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352475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6013F-B38F-49EA-A9DC-1F9DF8CF73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5D7C8B2-6AF8-4FE1-83E9-5F4603666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47AEE4-FFFE-4A1B-8AD7-C77BD4F7F8DB}"/>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CD97E6B5-FD14-487C-BCAD-9E873CCBE5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33B514-1C39-4FF4-BFB2-7FD1DDC56970}"/>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87076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2298-F02F-4524-B786-6ABFC86795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11002E5-4D3B-49B1-8E9D-60C964E6E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855C71-706C-48B3-92BC-7AE14F784527}"/>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E78923C4-0CCC-445C-A68A-C29C635DF0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B91FA5-BFF6-462D-91FF-D5333EF4D6D2}"/>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3916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95D2-F894-48EE-B903-F1E29916E5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2156CCA-26F7-4BAF-87D1-9DE573861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636DA-8A77-4BF2-9D1B-EA53C3EDCEAA}"/>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968D9D89-BEA4-47D6-A80A-E0FFB8EB74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4C4EDA-912C-4BEC-9BD3-C20497151FA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70620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A535-E28E-43AD-8058-1B000F8571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EE695EE-90E5-4169-BB37-287097724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94BFCCD-0217-49AE-99D4-AB606843D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8D7D877-0279-4E9A-B2F4-2B68D84EA465}"/>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6" name="Footer Placeholder 5">
            <a:extLst>
              <a:ext uri="{FF2B5EF4-FFF2-40B4-BE49-F238E27FC236}">
                <a16:creationId xmlns:a16="http://schemas.microsoft.com/office/drawing/2014/main" id="{8D26C524-37F2-42E5-B87E-810ACBCBD3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C30C99-91A9-4975-8BB5-D3E2750B5182}"/>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98266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3B79-8174-4CF4-A762-C03E0FF4015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EC8D80-CABC-4C46-905C-20372A6C0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4D567-351B-4A53-A827-43010C815B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A88936-8289-43C2-AFF6-C8E1A61E7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29E49-27BA-40FF-851B-7DA664A5B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03EDDB5-12D1-4FCB-939D-D48B1AF09F21}"/>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8" name="Footer Placeholder 7">
            <a:extLst>
              <a:ext uri="{FF2B5EF4-FFF2-40B4-BE49-F238E27FC236}">
                <a16:creationId xmlns:a16="http://schemas.microsoft.com/office/drawing/2014/main" id="{FD73C009-26A9-4DEA-A64E-CCFECE1720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677567-7130-47AB-B7DB-7DAD76BEDC0A}"/>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4807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635F-35C2-428C-81FB-DA3F38FD15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4E57A0-5D49-4549-91B4-23672849E997}"/>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4" name="Footer Placeholder 3">
            <a:extLst>
              <a:ext uri="{FF2B5EF4-FFF2-40B4-BE49-F238E27FC236}">
                <a16:creationId xmlns:a16="http://schemas.microsoft.com/office/drawing/2014/main" id="{17D398E1-B7B0-444B-8294-AD1B5FEDEB1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FE7FE3-49F5-4A10-8D12-16FB10E082F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62349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806B9-628E-44E7-BDE6-66A3CF21DC0C}"/>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3" name="Footer Placeholder 2">
            <a:extLst>
              <a:ext uri="{FF2B5EF4-FFF2-40B4-BE49-F238E27FC236}">
                <a16:creationId xmlns:a16="http://schemas.microsoft.com/office/drawing/2014/main" id="{F8FF4085-98F9-4EE8-979E-467FAC52EB1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89CD1E4-C467-4087-95A1-51E4C367F89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96985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B229-D5CD-44F5-A15C-5E7C6384E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05B6D6-0EEB-4631-8EB5-1C145A757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BD1486D-FF49-4A60-B10C-2C699BE6E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453E5-A5AB-4DA7-AE85-430678A115C3}"/>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6" name="Footer Placeholder 5">
            <a:extLst>
              <a:ext uri="{FF2B5EF4-FFF2-40B4-BE49-F238E27FC236}">
                <a16:creationId xmlns:a16="http://schemas.microsoft.com/office/drawing/2014/main" id="{98B7FD78-9BB3-4F22-BB56-64C15FAA5D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09CEB5-63CD-4A63-9892-535B7F698C99}"/>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64810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47FC-8161-484F-B44D-E0D6D087E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EE78D0A-4C61-4601-BFD2-8A0D415F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FA4E3D1-D84F-48D6-A0C0-97D28268E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2591E-D11E-4A04-A95E-8066112CDC25}"/>
              </a:ext>
            </a:extLst>
          </p:cNvPr>
          <p:cNvSpPr>
            <a:spLocks noGrp="1"/>
          </p:cNvSpPr>
          <p:nvPr>
            <p:ph type="dt" sz="half" idx="10"/>
          </p:nvPr>
        </p:nvSpPr>
        <p:spPr/>
        <p:txBody>
          <a:bodyPr/>
          <a:lstStyle/>
          <a:p>
            <a:fld id="{42822BC6-CB03-4F33-8D40-7B840978D64F}" type="datetimeFigureOut">
              <a:rPr lang="en-AU" smtClean="0"/>
              <a:t>13/02/2024</a:t>
            </a:fld>
            <a:endParaRPr lang="en-AU"/>
          </a:p>
        </p:txBody>
      </p:sp>
      <p:sp>
        <p:nvSpPr>
          <p:cNvPr id="6" name="Footer Placeholder 5">
            <a:extLst>
              <a:ext uri="{FF2B5EF4-FFF2-40B4-BE49-F238E27FC236}">
                <a16:creationId xmlns:a16="http://schemas.microsoft.com/office/drawing/2014/main" id="{A7423B58-3B9F-4CAF-9DB1-3C839FDC45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C4D036-0E40-425D-9A27-AB53D265BDA6}"/>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26707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5FAB1-C2A0-4288-910F-07302AC34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B3AC0F-7EEC-444B-9768-A2B283D32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FB78B0-6CC2-4355-BB69-6EBD99742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22BC6-CB03-4F33-8D40-7B840978D64F}" type="datetimeFigureOut">
              <a:rPr lang="en-AU" smtClean="0"/>
              <a:t>13/02/2024</a:t>
            </a:fld>
            <a:endParaRPr lang="en-AU"/>
          </a:p>
        </p:txBody>
      </p:sp>
      <p:sp>
        <p:nvSpPr>
          <p:cNvPr id="5" name="Footer Placeholder 4">
            <a:extLst>
              <a:ext uri="{FF2B5EF4-FFF2-40B4-BE49-F238E27FC236}">
                <a16:creationId xmlns:a16="http://schemas.microsoft.com/office/drawing/2014/main" id="{39EDAB26-C484-4B02-811A-D065038A4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529F239-931D-4606-A1FA-89FBA89D0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95E71-BA63-4499-9DAE-AD956A4B1F24}" type="slidenum">
              <a:rPr lang="en-AU" smtClean="0"/>
              <a:t>‹#›</a:t>
            </a:fld>
            <a:endParaRPr lang="en-AU"/>
          </a:p>
        </p:txBody>
      </p:sp>
      <p:pic>
        <p:nvPicPr>
          <p:cNvPr id="7" name="Picture 6" descr="Logo&#10;&#10;Description automatically generated with low confidence">
            <a:extLst>
              <a:ext uri="{FF2B5EF4-FFF2-40B4-BE49-F238E27FC236}">
                <a16:creationId xmlns:a16="http://schemas.microsoft.com/office/drawing/2014/main" id="{BD1B4094-9D5F-431B-A11E-B79C092DED12}"/>
              </a:ext>
            </a:extLst>
          </p:cNvPr>
          <p:cNvPicPr>
            <a:picLocks noChangeAspect="1"/>
          </p:cNvPicPr>
          <p:nvPr userDrawn="1"/>
        </p:nvPicPr>
        <p:blipFill>
          <a:blip r:embed="rId13">
            <a:alphaModFix amt="5000"/>
            <a:extLst>
              <a:ext uri="{28A0092B-C50C-407E-A947-70E740481C1C}">
                <a14:useLocalDpi xmlns:a14="http://schemas.microsoft.com/office/drawing/2010/main" val="0"/>
              </a:ext>
            </a:extLst>
          </a:blip>
          <a:stretch>
            <a:fillRect/>
          </a:stretch>
        </p:blipFill>
        <p:spPr>
          <a:xfrm>
            <a:off x="10404909" y="4736182"/>
            <a:ext cx="1719713" cy="2121818"/>
          </a:xfrm>
          <a:prstGeom prst="rect">
            <a:avLst/>
          </a:prstGeom>
        </p:spPr>
      </p:pic>
    </p:spTree>
    <p:extLst>
      <p:ext uri="{BB962C8B-B14F-4D97-AF65-F5344CB8AC3E}">
        <p14:creationId xmlns:p14="http://schemas.microsoft.com/office/powerpoint/2010/main" val="208114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10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1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1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1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1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1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1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1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6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svg"/></Relationships>
</file>

<file path=ppt/slides/_rels/slide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Daily Review Week 1</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2701173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06121"/>
            <a:ext cx="9144000" cy="2387600"/>
          </a:xfrm>
        </p:spPr>
        <p:txBody>
          <a:bodyPr>
            <a:noAutofit/>
          </a:bodyPr>
          <a:lstStyle/>
          <a:p>
            <a:r>
              <a:rPr lang="en-AU" sz="31000" dirty="0"/>
              <a:t>f</a:t>
            </a:r>
          </a:p>
        </p:txBody>
      </p:sp>
    </p:spTree>
    <p:custDataLst>
      <p:tags r:id="rId1"/>
    </p:custDataLst>
    <p:extLst>
      <p:ext uri="{BB962C8B-B14F-4D97-AF65-F5344CB8AC3E}">
        <p14:creationId xmlns:p14="http://schemas.microsoft.com/office/powerpoint/2010/main" val="29958123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74394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74015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4374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884096"/>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87078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35467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41935" y="4372475"/>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372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0103" y="546252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4718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995269" y="546252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0175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95295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9491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25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42652666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39356612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8593785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Thursday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8356797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93639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9534" y="2728700"/>
            <a:ext cx="9144000" cy="2387600"/>
          </a:xfrm>
        </p:spPr>
        <p:txBody>
          <a:bodyPr>
            <a:noAutofit/>
          </a:bodyPr>
          <a:lstStyle/>
          <a:p>
            <a:r>
              <a:rPr lang="en-AU" sz="31000" dirty="0"/>
              <a:t>p</a:t>
            </a:r>
          </a:p>
        </p:txBody>
      </p:sp>
    </p:spTree>
    <p:custDataLst>
      <p:tags r:id="rId1"/>
    </p:custDataLst>
    <p:extLst>
      <p:ext uri="{BB962C8B-B14F-4D97-AF65-F5344CB8AC3E}">
        <p14:creationId xmlns:p14="http://schemas.microsoft.com/office/powerpoint/2010/main" val="25873100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US" sz="31000" dirty="0"/>
              <a:t>s</a:t>
            </a:r>
            <a:endParaRPr lang="en-AU" sz="31000" dirty="0"/>
          </a:p>
        </p:txBody>
      </p:sp>
    </p:spTree>
    <p:custDataLst>
      <p:tags r:id="rId1"/>
    </p:custDataLst>
    <p:extLst>
      <p:ext uri="{BB962C8B-B14F-4D97-AF65-F5344CB8AC3E}">
        <p14:creationId xmlns:p14="http://schemas.microsoft.com/office/powerpoint/2010/main" val="39782514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9534" y="2728700"/>
            <a:ext cx="9144000" cy="2387600"/>
          </a:xfrm>
        </p:spPr>
        <p:txBody>
          <a:bodyPr>
            <a:noAutofit/>
          </a:bodyPr>
          <a:lstStyle/>
          <a:p>
            <a:r>
              <a:rPr lang="en-US" sz="31000" dirty="0"/>
              <a:t>p</a:t>
            </a:r>
            <a:endParaRPr lang="en-AU" sz="31000" dirty="0"/>
          </a:p>
        </p:txBody>
      </p:sp>
    </p:spTree>
    <p:custDataLst>
      <p:tags r:id="rId1"/>
    </p:custDataLst>
    <p:extLst>
      <p:ext uri="{BB962C8B-B14F-4D97-AF65-F5344CB8AC3E}">
        <p14:creationId xmlns:p14="http://schemas.microsoft.com/office/powerpoint/2010/main" val="25303807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62997"/>
            <a:ext cx="9144000" cy="2387600"/>
          </a:xfrm>
        </p:spPr>
        <p:txBody>
          <a:bodyPr>
            <a:noAutofit/>
          </a:bodyPr>
          <a:lstStyle/>
          <a:p>
            <a:r>
              <a:rPr lang="en-AU" sz="31000" dirty="0" err="1"/>
              <a:t>i</a:t>
            </a:r>
            <a:endParaRPr lang="en-AU" sz="31000" dirty="0"/>
          </a:p>
        </p:txBody>
      </p:sp>
    </p:spTree>
    <p:custDataLst>
      <p:tags r:id="rId1"/>
    </p:custDataLst>
    <p:extLst>
      <p:ext uri="{BB962C8B-B14F-4D97-AF65-F5344CB8AC3E}">
        <p14:creationId xmlns:p14="http://schemas.microsoft.com/office/powerpoint/2010/main" val="1442937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60712"/>
            <a:ext cx="9144000" cy="2387600"/>
          </a:xfrm>
        </p:spPr>
        <p:txBody>
          <a:bodyPr>
            <a:noAutofit/>
          </a:bodyPr>
          <a:lstStyle/>
          <a:p>
            <a:r>
              <a:rPr lang="en-AU" sz="31000" dirty="0"/>
              <a:t>t</a:t>
            </a:r>
          </a:p>
        </p:txBody>
      </p:sp>
    </p:spTree>
    <p:custDataLst>
      <p:tags r:id="rId1"/>
    </p:custDataLst>
    <p:extLst>
      <p:ext uri="{BB962C8B-B14F-4D97-AF65-F5344CB8AC3E}">
        <p14:creationId xmlns:p14="http://schemas.microsoft.com/office/powerpoint/2010/main" val="40196289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US" sz="31000" dirty="0"/>
              <a:t>c</a:t>
            </a:r>
            <a:endParaRPr lang="en-AU" sz="31000" dirty="0"/>
          </a:p>
        </p:txBody>
      </p:sp>
    </p:spTree>
    <p:custDataLst>
      <p:tags r:id="rId1"/>
    </p:custDataLst>
    <p:extLst>
      <p:ext uri="{BB962C8B-B14F-4D97-AF65-F5344CB8AC3E}">
        <p14:creationId xmlns:p14="http://schemas.microsoft.com/office/powerpoint/2010/main" val="32880048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06121"/>
            <a:ext cx="9144000" cy="2387600"/>
          </a:xfrm>
        </p:spPr>
        <p:txBody>
          <a:bodyPr>
            <a:noAutofit/>
          </a:bodyPr>
          <a:lstStyle/>
          <a:p>
            <a:r>
              <a:rPr lang="en-US" sz="31000" dirty="0"/>
              <a:t>f</a:t>
            </a:r>
            <a:endParaRPr lang="en-AU" sz="31000" dirty="0"/>
          </a:p>
        </p:txBody>
      </p:sp>
    </p:spTree>
    <p:custDataLst>
      <p:tags r:id="rId1"/>
    </p:custDataLst>
    <p:extLst>
      <p:ext uri="{BB962C8B-B14F-4D97-AF65-F5344CB8AC3E}">
        <p14:creationId xmlns:p14="http://schemas.microsoft.com/office/powerpoint/2010/main" val="11169643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AU" sz="31000" dirty="0"/>
              <a:t>m</a:t>
            </a:r>
          </a:p>
        </p:txBody>
      </p:sp>
    </p:spTree>
    <p:custDataLst>
      <p:tags r:id="rId1"/>
    </p:custDataLst>
    <p:extLst>
      <p:ext uri="{BB962C8B-B14F-4D97-AF65-F5344CB8AC3E}">
        <p14:creationId xmlns:p14="http://schemas.microsoft.com/office/powerpoint/2010/main" val="639363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85576"/>
            <a:ext cx="9144000" cy="2387600"/>
          </a:xfrm>
        </p:spPr>
        <p:txBody>
          <a:bodyPr>
            <a:noAutofit/>
          </a:bodyPr>
          <a:lstStyle/>
          <a:p>
            <a:r>
              <a:rPr lang="en-AU" sz="31000" dirty="0"/>
              <a:t>a</a:t>
            </a:r>
          </a:p>
        </p:txBody>
      </p:sp>
    </p:spTree>
    <p:custDataLst>
      <p:tags r:id="rId1"/>
    </p:custDataLst>
    <p:extLst>
      <p:ext uri="{BB962C8B-B14F-4D97-AF65-F5344CB8AC3E}">
        <p14:creationId xmlns:p14="http://schemas.microsoft.com/office/powerpoint/2010/main" val="5322222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9523530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mat</a:t>
            </a:r>
          </a:p>
        </p:txBody>
      </p:sp>
      <p:sp>
        <p:nvSpPr>
          <p:cNvPr id="7" name="Oval 6">
            <a:extLst>
              <a:ext uri="{FF2B5EF4-FFF2-40B4-BE49-F238E27FC236}">
                <a16:creationId xmlns:a16="http://schemas.microsoft.com/office/drawing/2014/main" id="{4FB35DA3-D6E3-40F8-ACAE-E9B362D8F6F9}"/>
              </a:ext>
            </a:extLst>
          </p:cNvPr>
          <p:cNvSpPr/>
          <p:nvPr/>
        </p:nvSpPr>
        <p:spPr>
          <a:xfrm>
            <a:off x="8746594" y="394825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611669" y="394825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01180" y="394825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595418" y="5228974"/>
            <a:ext cx="732275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42732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174816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Sam</a:t>
            </a:r>
          </a:p>
        </p:txBody>
      </p:sp>
      <p:sp>
        <p:nvSpPr>
          <p:cNvPr id="7" name="Oval 6">
            <a:extLst>
              <a:ext uri="{FF2B5EF4-FFF2-40B4-BE49-F238E27FC236}">
                <a16:creationId xmlns:a16="http://schemas.microsoft.com/office/drawing/2014/main" id="{4FB35DA3-D6E3-40F8-ACAE-E9B362D8F6F9}"/>
              </a:ext>
            </a:extLst>
          </p:cNvPr>
          <p:cNvSpPr/>
          <p:nvPr/>
        </p:nvSpPr>
        <p:spPr>
          <a:xfrm>
            <a:off x="7837317"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640921"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284007"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161309" y="5192029"/>
            <a:ext cx="809582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4564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sat</a:t>
            </a:r>
          </a:p>
        </p:txBody>
      </p:sp>
      <p:sp>
        <p:nvSpPr>
          <p:cNvPr id="7" name="Oval 6">
            <a:extLst>
              <a:ext uri="{FF2B5EF4-FFF2-40B4-BE49-F238E27FC236}">
                <a16:creationId xmlns:a16="http://schemas.microsoft.com/office/drawing/2014/main" id="{4FB35DA3-D6E3-40F8-ACAE-E9B362D8F6F9}"/>
              </a:ext>
            </a:extLst>
          </p:cNvPr>
          <p:cNvSpPr/>
          <p:nvPr/>
        </p:nvSpPr>
        <p:spPr>
          <a:xfrm>
            <a:off x="7600997" y="374680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524448" y="374680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410151" y="3800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1904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560352"/>
            <a:ext cx="9611170" cy="2941798"/>
          </a:xfrm>
        </p:spPr>
        <p:txBody>
          <a:bodyPr>
            <a:noAutofit/>
          </a:bodyPr>
          <a:lstStyle/>
          <a:p>
            <a:r>
              <a:rPr lang="en-AU" sz="31000"/>
              <a:t>map</a:t>
            </a:r>
          </a:p>
        </p:txBody>
      </p:sp>
      <p:sp>
        <p:nvSpPr>
          <p:cNvPr id="7" name="Oval 6">
            <a:extLst>
              <a:ext uri="{FF2B5EF4-FFF2-40B4-BE49-F238E27FC236}">
                <a16:creationId xmlns:a16="http://schemas.microsoft.com/office/drawing/2014/main" id="{4FB35DA3-D6E3-40F8-ACAE-E9B362D8F6F9}"/>
              </a:ext>
            </a:extLst>
          </p:cNvPr>
          <p:cNvSpPr/>
          <p:nvPr/>
        </p:nvSpPr>
        <p:spPr>
          <a:xfrm>
            <a:off x="8982863" y="397461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206354"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084260"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290619" y="5210502"/>
            <a:ext cx="834520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8837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629892" y="5201265"/>
            <a:ext cx="528796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9492637C-B330-4611-B9D9-01F5C6CC7D3C}"/>
              </a:ext>
            </a:extLst>
          </p:cNvPr>
          <p:cNvSpPr/>
          <p:nvPr/>
        </p:nvSpPr>
        <p:spPr>
          <a:xfrm>
            <a:off x="6753713"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F6E779B-7A2C-40E5-AD27-BF5B80A37B93}"/>
              </a:ext>
            </a:extLst>
          </p:cNvPr>
          <p:cNvSpPr/>
          <p:nvPr/>
        </p:nvSpPr>
        <p:spPr>
          <a:xfrm>
            <a:off x="4511511"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7C985633-0120-4FB9-9AB8-58FFF7B52758}"/>
              </a:ext>
            </a:extLst>
          </p:cNvPr>
          <p:cNvSpPr/>
          <p:nvPr/>
        </p:nvSpPr>
        <p:spPr>
          <a:xfrm>
            <a:off x="3275354"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8854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fat</a:t>
            </a:r>
          </a:p>
        </p:txBody>
      </p:sp>
      <p:sp>
        <p:nvSpPr>
          <p:cNvPr id="7" name="Oval 6">
            <a:extLst>
              <a:ext uri="{FF2B5EF4-FFF2-40B4-BE49-F238E27FC236}">
                <a16:creationId xmlns:a16="http://schemas.microsoft.com/office/drawing/2014/main" id="{4FB35DA3-D6E3-40F8-ACAE-E9B362D8F6F9}"/>
              </a:ext>
            </a:extLst>
          </p:cNvPr>
          <p:cNvSpPr/>
          <p:nvPr/>
        </p:nvSpPr>
        <p:spPr>
          <a:xfrm>
            <a:off x="7467390" y="389303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59291" y="39130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443761" y="396672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0645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sap</a:t>
            </a:r>
          </a:p>
        </p:txBody>
      </p:sp>
      <p:sp>
        <p:nvSpPr>
          <p:cNvPr id="7" name="Oval 6">
            <a:extLst>
              <a:ext uri="{FF2B5EF4-FFF2-40B4-BE49-F238E27FC236}">
                <a16:creationId xmlns:a16="http://schemas.microsoft.com/office/drawing/2014/main" id="{4FB35DA3-D6E3-40F8-ACAE-E9B362D8F6F9}"/>
              </a:ext>
            </a:extLst>
          </p:cNvPr>
          <p:cNvSpPr/>
          <p:nvPr/>
        </p:nvSpPr>
        <p:spPr>
          <a:xfrm>
            <a:off x="7816309"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399307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40653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am</a:t>
            </a:r>
          </a:p>
        </p:txBody>
      </p:sp>
      <p:sp>
        <p:nvSpPr>
          <p:cNvPr id="7" name="Oval 6">
            <a:extLst>
              <a:ext uri="{FF2B5EF4-FFF2-40B4-BE49-F238E27FC236}">
                <a16:creationId xmlns:a16="http://schemas.microsoft.com/office/drawing/2014/main" id="{4FB35DA3-D6E3-40F8-ACAE-E9B362D8F6F9}"/>
              </a:ext>
            </a:extLst>
          </p:cNvPr>
          <p:cNvSpPr/>
          <p:nvPr/>
        </p:nvSpPr>
        <p:spPr>
          <a:xfrm>
            <a:off x="6878001" y="391019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3583895" y="390640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491346" y="5201265"/>
            <a:ext cx="542651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6375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sit</a:t>
            </a:r>
          </a:p>
        </p:txBody>
      </p:sp>
      <p:sp>
        <p:nvSpPr>
          <p:cNvPr id="7" name="Oval 6">
            <a:extLst>
              <a:ext uri="{FF2B5EF4-FFF2-40B4-BE49-F238E27FC236}">
                <a16:creationId xmlns:a16="http://schemas.microsoft.com/office/drawing/2014/main" id="{4FB35DA3-D6E3-40F8-ACAE-E9B362D8F6F9}"/>
              </a:ext>
            </a:extLst>
          </p:cNvPr>
          <p:cNvSpPr/>
          <p:nvPr/>
        </p:nvSpPr>
        <p:spPr>
          <a:xfrm>
            <a:off x="6821372"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590871"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369760"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4521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4AE41969-BCCD-4FD4-899A-573EFA177FFB}"/>
              </a:ext>
            </a:extLst>
          </p:cNvPr>
          <p:cNvSpPr/>
          <p:nvPr/>
        </p:nvSpPr>
        <p:spPr>
          <a:xfrm>
            <a:off x="7349794"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CBC728C4-9AE4-4DB1-BDE8-893A75FBCC55}"/>
              </a:ext>
            </a:extLst>
          </p:cNvPr>
          <p:cNvSpPr/>
          <p:nvPr/>
        </p:nvSpPr>
        <p:spPr>
          <a:xfrm>
            <a:off x="6150443"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6E6AF461-BA17-4F74-A389-79EF911919FA}"/>
              </a:ext>
            </a:extLst>
          </p:cNvPr>
          <p:cNvSpPr/>
          <p:nvPr/>
        </p:nvSpPr>
        <p:spPr>
          <a:xfrm>
            <a:off x="4438878"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1267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fit</a:t>
            </a:r>
          </a:p>
        </p:txBody>
      </p:sp>
      <p:sp>
        <p:nvSpPr>
          <p:cNvPr id="7" name="Oval 6">
            <a:extLst>
              <a:ext uri="{FF2B5EF4-FFF2-40B4-BE49-F238E27FC236}">
                <a16:creationId xmlns:a16="http://schemas.microsoft.com/office/drawing/2014/main" id="{4FB35DA3-D6E3-40F8-ACAE-E9B362D8F6F9}"/>
              </a:ext>
            </a:extLst>
          </p:cNvPr>
          <p:cNvSpPr/>
          <p:nvPr/>
        </p:nvSpPr>
        <p:spPr>
          <a:xfrm>
            <a:off x="6641761" y="393922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456944"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269387" y="400403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4805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it</a:t>
            </a:r>
          </a:p>
        </p:txBody>
      </p:sp>
      <p:sp>
        <p:nvSpPr>
          <p:cNvPr id="7" name="Oval 6">
            <a:extLst>
              <a:ext uri="{FF2B5EF4-FFF2-40B4-BE49-F238E27FC236}">
                <a16:creationId xmlns:a16="http://schemas.microsoft.com/office/drawing/2014/main" id="{4FB35DA3-D6E3-40F8-ACAE-E9B362D8F6F9}"/>
              </a:ext>
            </a:extLst>
          </p:cNvPr>
          <p:cNvSpPr/>
          <p:nvPr/>
        </p:nvSpPr>
        <p:spPr>
          <a:xfrm>
            <a:off x="5990232" y="374394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73507" y="374015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368801" y="5201265"/>
            <a:ext cx="366683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58967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2392317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cat</a:t>
            </a:r>
          </a:p>
        </p:txBody>
      </p:sp>
      <p:sp>
        <p:nvSpPr>
          <p:cNvPr id="7" name="Oval 6">
            <a:extLst>
              <a:ext uri="{FF2B5EF4-FFF2-40B4-BE49-F238E27FC236}">
                <a16:creationId xmlns:a16="http://schemas.microsoft.com/office/drawing/2014/main" id="{4FB35DA3-D6E3-40F8-ACAE-E9B362D8F6F9}"/>
              </a:ext>
            </a:extLst>
          </p:cNvPr>
          <p:cNvSpPr/>
          <p:nvPr/>
        </p:nvSpPr>
        <p:spPr>
          <a:xfrm>
            <a:off x="8107025" y="395924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096000"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02301" y="401291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288145" y="5228974"/>
            <a:ext cx="599045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670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8075" y="1316567"/>
            <a:ext cx="2511572" cy="3727173"/>
          </a:xfrm>
          <a:custGeom>
            <a:avLst/>
            <a:gdLst/>
            <a:ahLst/>
            <a:cxnLst/>
            <a:rect l="l" t="t" r="r" b="b"/>
            <a:pathLst>
              <a:path w="3767358" h="5590760">
                <a:moveTo>
                  <a:pt x="0" y="0"/>
                </a:moveTo>
                <a:lnTo>
                  <a:pt x="3767358" y="0"/>
                </a:lnTo>
                <a:lnTo>
                  <a:pt x="3767358" y="5590760"/>
                </a:lnTo>
                <a:lnTo>
                  <a:pt x="0" y="5590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5564032" y="1591734"/>
            <a:ext cx="5040468" cy="3024281"/>
          </a:xfrm>
          <a:custGeom>
            <a:avLst/>
            <a:gdLst/>
            <a:ahLst/>
            <a:cxnLst/>
            <a:rect l="l" t="t" r="r" b="b"/>
            <a:pathLst>
              <a:path w="7560702" h="4536421">
                <a:moveTo>
                  <a:pt x="0" y="0"/>
                </a:moveTo>
                <a:lnTo>
                  <a:pt x="7560702" y="0"/>
                </a:lnTo>
                <a:lnTo>
                  <a:pt x="7560702" y="4536421"/>
                </a:lnTo>
                <a:lnTo>
                  <a:pt x="0" y="45364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5598661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74394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74015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561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41935" y="4372475"/>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372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0103" y="546252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176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884096"/>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87078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2093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995269" y="546252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974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a:t>
            </a:r>
          </a:p>
        </p:txBody>
      </p:sp>
      <p:sp>
        <p:nvSpPr>
          <p:cNvPr id="8" name="Oval 7">
            <a:extLst>
              <a:ext uri="{FF2B5EF4-FFF2-40B4-BE49-F238E27FC236}">
                <a16:creationId xmlns:a16="http://schemas.microsoft.com/office/drawing/2014/main" id="{F124EA1B-3A0C-427B-A6A4-0E3C659FC112}"/>
              </a:ext>
            </a:extLst>
          </p:cNvPr>
          <p:cNvSpPr/>
          <p:nvPr/>
        </p:nvSpPr>
        <p:spPr>
          <a:xfrm>
            <a:off x="5510212" y="39497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774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76769" y="442729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42729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8335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0" y="2114550"/>
            <a:ext cx="12192000" cy="2387600"/>
          </a:xfrm>
        </p:spPr>
        <p:txBody>
          <a:bodyPr>
            <a:noAutofit/>
          </a:bodyPr>
          <a:lstStyle/>
          <a:p>
            <a:r>
              <a:rPr lang="en-AU" sz="31000" dirty="0"/>
              <a:t>at</a:t>
            </a:r>
          </a:p>
        </p:txBody>
      </p:sp>
      <p:sp>
        <p:nvSpPr>
          <p:cNvPr id="7" name="Oval 6">
            <a:extLst>
              <a:ext uri="{FF2B5EF4-FFF2-40B4-BE49-F238E27FC236}">
                <a16:creationId xmlns:a16="http://schemas.microsoft.com/office/drawing/2014/main" id="{4FB35DA3-D6E3-40F8-ACAE-E9B362D8F6F9}"/>
              </a:ext>
            </a:extLst>
          </p:cNvPr>
          <p:cNvSpPr/>
          <p:nvPr/>
        </p:nvSpPr>
        <p:spPr>
          <a:xfrm>
            <a:off x="6842494" y="396561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871157" y="396182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193308" y="5201265"/>
            <a:ext cx="444269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5164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95295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9491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1997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31519162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9103755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15750331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Friday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1781665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9948340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9534" y="2728700"/>
            <a:ext cx="9144000" cy="2387600"/>
          </a:xfrm>
        </p:spPr>
        <p:txBody>
          <a:bodyPr>
            <a:noAutofit/>
          </a:bodyPr>
          <a:lstStyle/>
          <a:p>
            <a:r>
              <a:rPr lang="en-AU" sz="31000" dirty="0"/>
              <a:t>p</a:t>
            </a:r>
          </a:p>
        </p:txBody>
      </p:sp>
    </p:spTree>
    <p:custDataLst>
      <p:tags r:id="rId1"/>
    </p:custDataLst>
    <p:extLst>
      <p:ext uri="{BB962C8B-B14F-4D97-AF65-F5344CB8AC3E}">
        <p14:creationId xmlns:p14="http://schemas.microsoft.com/office/powerpoint/2010/main" val="41221632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85576"/>
            <a:ext cx="9144000" cy="2387600"/>
          </a:xfrm>
        </p:spPr>
        <p:txBody>
          <a:bodyPr>
            <a:noAutofit/>
          </a:bodyPr>
          <a:lstStyle/>
          <a:p>
            <a:r>
              <a:rPr lang="en-US" sz="31000" dirty="0"/>
              <a:t>a</a:t>
            </a:r>
            <a:endParaRPr lang="en-AU" sz="31000" dirty="0"/>
          </a:p>
        </p:txBody>
      </p:sp>
    </p:spTree>
    <p:custDataLst>
      <p:tags r:id="rId1"/>
    </p:custDataLst>
    <p:extLst>
      <p:ext uri="{BB962C8B-B14F-4D97-AF65-F5344CB8AC3E}">
        <p14:creationId xmlns:p14="http://schemas.microsoft.com/office/powerpoint/2010/main" val="17155928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62997"/>
            <a:ext cx="9144000" cy="2387600"/>
          </a:xfrm>
        </p:spPr>
        <p:txBody>
          <a:bodyPr>
            <a:noAutofit/>
          </a:bodyPr>
          <a:lstStyle/>
          <a:p>
            <a:r>
              <a:rPr lang="en-US" sz="31000" dirty="0"/>
              <a:t>i</a:t>
            </a:r>
            <a:endParaRPr lang="en-AU" sz="31000" dirty="0"/>
          </a:p>
        </p:txBody>
      </p:sp>
    </p:spTree>
    <p:custDataLst>
      <p:tags r:id="rId1"/>
    </p:custDataLst>
    <p:extLst>
      <p:ext uri="{BB962C8B-B14F-4D97-AF65-F5344CB8AC3E}">
        <p14:creationId xmlns:p14="http://schemas.microsoft.com/office/powerpoint/2010/main" val="4057025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US" sz="31000" dirty="0"/>
              <a:t>m</a:t>
            </a:r>
            <a:endParaRPr lang="en-AU" sz="31000" dirty="0"/>
          </a:p>
        </p:txBody>
      </p:sp>
    </p:spTree>
    <p:custDataLst>
      <p:tags r:id="rId1"/>
    </p:custDataLst>
    <p:extLst>
      <p:ext uri="{BB962C8B-B14F-4D97-AF65-F5344CB8AC3E}">
        <p14:creationId xmlns:p14="http://schemas.microsoft.com/office/powerpoint/2010/main" val="242306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am</a:t>
            </a:r>
          </a:p>
        </p:txBody>
      </p:sp>
      <p:sp>
        <p:nvSpPr>
          <p:cNvPr id="7" name="Oval 6">
            <a:extLst>
              <a:ext uri="{FF2B5EF4-FFF2-40B4-BE49-F238E27FC236}">
                <a16:creationId xmlns:a16="http://schemas.microsoft.com/office/drawing/2014/main" id="{4FB35DA3-D6E3-40F8-ACAE-E9B362D8F6F9}"/>
              </a:ext>
            </a:extLst>
          </p:cNvPr>
          <p:cNvSpPr/>
          <p:nvPr/>
        </p:nvSpPr>
        <p:spPr>
          <a:xfrm>
            <a:off x="6878001" y="391019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3583895" y="390640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491346" y="5201265"/>
            <a:ext cx="542651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6367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60712"/>
            <a:ext cx="9144000" cy="2387600"/>
          </a:xfrm>
        </p:spPr>
        <p:txBody>
          <a:bodyPr>
            <a:noAutofit/>
          </a:bodyPr>
          <a:lstStyle/>
          <a:p>
            <a:r>
              <a:rPr lang="en-AU" sz="31000" dirty="0"/>
              <a:t>t</a:t>
            </a:r>
          </a:p>
        </p:txBody>
      </p:sp>
    </p:spTree>
    <p:custDataLst>
      <p:tags r:id="rId1"/>
    </p:custDataLst>
    <p:extLst>
      <p:ext uri="{BB962C8B-B14F-4D97-AF65-F5344CB8AC3E}">
        <p14:creationId xmlns:p14="http://schemas.microsoft.com/office/powerpoint/2010/main" val="22923412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AU" sz="31000" dirty="0"/>
              <a:t>s</a:t>
            </a:r>
          </a:p>
        </p:txBody>
      </p:sp>
    </p:spTree>
    <p:custDataLst>
      <p:tags r:id="rId1"/>
    </p:custDataLst>
    <p:extLst>
      <p:ext uri="{BB962C8B-B14F-4D97-AF65-F5344CB8AC3E}">
        <p14:creationId xmlns:p14="http://schemas.microsoft.com/office/powerpoint/2010/main" val="34889572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US" sz="31000" dirty="0"/>
              <a:t>c</a:t>
            </a:r>
            <a:endParaRPr lang="en-AU" sz="31000" dirty="0"/>
          </a:p>
        </p:txBody>
      </p:sp>
    </p:spTree>
    <p:custDataLst>
      <p:tags r:id="rId1"/>
    </p:custDataLst>
    <p:extLst>
      <p:ext uri="{BB962C8B-B14F-4D97-AF65-F5344CB8AC3E}">
        <p14:creationId xmlns:p14="http://schemas.microsoft.com/office/powerpoint/2010/main" val="40639528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06121"/>
            <a:ext cx="9144000" cy="2387600"/>
          </a:xfrm>
        </p:spPr>
        <p:txBody>
          <a:bodyPr>
            <a:noAutofit/>
          </a:bodyPr>
          <a:lstStyle/>
          <a:p>
            <a:r>
              <a:rPr lang="en-AU" sz="31000" dirty="0"/>
              <a:t>f</a:t>
            </a:r>
          </a:p>
        </p:txBody>
      </p:sp>
    </p:spTree>
    <p:custDataLst>
      <p:tags r:id="rId1"/>
    </p:custDataLst>
    <p:extLst>
      <p:ext uri="{BB962C8B-B14F-4D97-AF65-F5344CB8AC3E}">
        <p14:creationId xmlns:p14="http://schemas.microsoft.com/office/powerpoint/2010/main" val="22186354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3821410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fat</a:t>
            </a:r>
          </a:p>
        </p:txBody>
      </p:sp>
      <p:sp>
        <p:nvSpPr>
          <p:cNvPr id="7" name="Oval 6">
            <a:extLst>
              <a:ext uri="{FF2B5EF4-FFF2-40B4-BE49-F238E27FC236}">
                <a16:creationId xmlns:a16="http://schemas.microsoft.com/office/drawing/2014/main" id="{4FB35DA3-D6E3-40F8-ACAE-E9B362D8F6F9}"/>
              </a:ext>
            </a:extLst>
          </p:cNvPr>
          <p:cNvSpPr/>
          <p:nvPr/>
        </p:nvSpPr>
        <p:spPr>
          <a:xfrm>
            <a:off x="7467390" y="389303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59291" y="39130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443761" y="396672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4041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sip</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349046"/>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B2824D31-448F-41F2-9E32-54CD24BBC402}"/>
              </a:ext>
            </a:extLst>
          </p:cNvPr>
          <p:cNvSpPr/>
          <p:nvPr/>
        </p:nvSpPr>
        <p:spPr>
          <a:xfrm>
            <a:off x="6707458"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1DF94939-7957-4712-AD7F-5964869E1AD1}"/>
              </a:ext>
            </a:extLst>
          </p:cNvPr>
          <p:cNvSpPr/>
          <p:nvPr/>
        </p:nvSpPr>
        <p:spPr>
          <a:xfrm>
            <a:off x="4931056"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C12C247D-EF6B-4E11-B255-6CBDB478D0CC}"/>
              </a:ext>
            </a:extLst>
          </p:cNvPr>
          <p:cNvSpPr/>
          <p:nvPr/>
        </p:nvSpPr>
        <p:spPr>
          <a:xfrm>
            <a:off x="3687495"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1563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fit</a:t>
            </a:r>
          </a:p>
        </p:txBody>
      </p:sp>
      <p:sp>
        <p:nvSpPr>
          <p:cNvPr id="7" name="Oval 6">
            <a:extLst>
              <a:ext uri="{FF2B5EF4-FFF2-40B4-BE49-F238E27FC236}">
                <a16:creationId xmlns:a16="http://schemas.microsoft.com/office/drawing/2014/main" id="{4FB35DA3-D6E3-40F8-ACAE-E9B362D8F6F9}"/>
              </a:ext>
            </a:extLst>
          </p:cNvPr>
          <p:cNvSpPr/>
          <p:nvPr/>
        </p:nvSpPr>
        <p:spPr>
          <a:xfrm>
            <a:off x="6641761" y="393922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456944"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269387" y="400403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35283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tap</a:t>
            </a:r>
          </a:p>
        </p:txBody>
      </p:sp>
      <p:sp>
        <p:nvSpPr>
          <p:cNvPr id="7" name="Oval 6">
            <a:extLst>
              <a:ext uri="{FF2B5EF4-FFF2-40B4-BE49-F238E27FC236}">
                <a16:creationId xmlns:a16="http://schemas.microsoft.com/office/drawing/2014/main" id="{4FB35DA3-D6E3-40F8-ACAE-E9B362D8F6F9}"/>
              </a:ext>
            </a:extLst>
          </p:cNvPr>
          <p:cNvSpPr/>
          <p:nvPr/>
        </p:nvSpPr>
        <p:spPr>
          <a:xfrm>
            <a:off x="7598594"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90595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404985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9372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tip</a:t>
            </a:r>
          </a:p>
        </p:txBody>
      </p:sp>
      <p:sp>
        <p:nvSpPr>
          <p:cNvPr id="7" name="Oval 6">
            <a:extLst>
              <a:ext uri="{FF2B5EF4-FFF2-40B4-BE49-F238E27FC236}">
                <a16:creationId xmlns:a16="http://schemas.microsoft.com/office/drawing/2014/main" id="{4FB35DA3-D6E3-40F8-ACAE-E9B362D8F6F9}"/>
              </a:ext>
            </a:extLst>
          </p:cNvPr>
          <p:cNvSpPr/>
          <p:nvPr/>
        </p:nvSpPr>
        <p:spPr>
          <a:xfrm>
            <a:off x="6645315"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904419"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698883"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9868" y="5302865"/>
            <a:ext cx="447606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5994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mat</a:t>
            </a:r>
          </a:p>
        </p:txBody>
      </p:sp>
      <p:sp>
        <p:nvSpPr>
          <p:cNvPr id="7" name="Oval 6">
            <a:extLst>
              <a:ext uri="{FF2B5EF4-FFF2-40B4-BE49-F238E27FC236}">
                <a16:creationId xmlns:a16="http://schemas.microsoft.com/office/drawing/2014/main" id="{4FB35DA3-D6E3-40F8-ACAE-E9B362D8F6F9}"/>
              </a:ext>
            </a:extLst>
          </p:cNvPr>
          <p:cNvSpPr/>
          <p:nvPr/>
        </p:nvSpPr>
        <p:spPr>
          <a:xfrm>
            <a:off x="8706640"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610211"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43314"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724727" y="5256683"/>
            <a:ext cx="72368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7019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it</a:t>
            </a:r>
          </a:p>
        </p:txBody>
      </p:sp>
      <p:sp>
        <p:nvSpPr>
          <p:cNvPr id="7" name="Oval 6">
            <a:extLst>
              <a:ext uri="{FF2B5EF4-FFF2-40B4-BE49-F238E27FC236}">
                <a16:creationId xmlns:a16="http://schemas.microsoft.com/office/drawing/2014/main" id="{4FB35DA3-D6E3-40F8-ACAE-E9B362D8F6F9}"/>
              </a:ext>
            </a:extLst>
          </p:cNvPr>
          <p:cNvSpPr/>
          <p:nvPr/>
        </p:nvSpPr>
        <p:spPr>
          <a:xfrm>
            <a:off x="5990232" y="374394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73507" y="374015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368801" y="5201265"/>
            <a:ext cx="366683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2207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3205018" y="5367519"/>
            <a:ext cx="635015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4B00A033-BBC9-4BD7-9BE2-28585B9AB93F}"/>
              </a:ext>
            </a:extLst>
          </p:cNvPr>
          <p:cNvSpPr/>
          <p:nvPr/>
        </p:nvSpPr>
        <p:spPr>
          <a:xfrm>
            <a:off x="8172829"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3384D6B9-7FC3-4FC7-A0A2-AC2006C77073}"/>
              </a:ext>
            </a:extLst>
          </p:cNvPr>
          <p:cNvSpPr/>
          <p:nvPr/>
        </p:nvSpPr>
        <p:spPr>
          <a:xfrm>
            <a:off x="6094584"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2315C1AA-A46E-4A7B-8935-373039FF1471}"/>
              </a:ext>
            </a:extLst>
          </p:cNvPr>
          <p:cNvSpPr/>
          <p:nvPr/>
        </p:nvSpPr>
        <p:spPr>
          <a:xfrm>
            <a:off x="3566276"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894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560352"/>
            <a:ext cx="9611170" cy="2941798"/>
          </a:xfrm>
        </p:spPr>
        <p:txBody>
          <a:bodyPr>
            <a:noAutofit/>
          </a:bodyPr>
          <a:lstStyle/>
          <a:p>
            <a:r>
              <a:rPr lang="en-AU" sz="31000"/>
              <a:t>map</a:t>
            </a:r>
          </a:p>
        </p:txBody>
      </p:sp>
      <p:sp>
        <p:nvSpPr>
          <p:cNvPr id="7" name="Oval 6">
            <a:extLst>
              <a:ext uri="{FF2B5EF4-FFF2-40B4-BE49-F238E27FC236}">
                <a16:creationId xmlns:a16="http://schemas.microsoft.com/office/drawing/2014/main" id="{4FB35DA3-D6E3-40F8-ACAE-E9B362D8F6F9}"/>
              </a:ext>
            </a:extLst>
          </p:cNvPr>
          <p:cNvSpPr/>
          <p:nvPr/>
        </p:nvSpPr>
        <p:spPr>
          <a:xfrm>
            <a:off x="8982863" y="397461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206354"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084260"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290619" y="5210502"/>
            <a:ext cx="834520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5904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0" y="2114550"/>
            <a:ext cx="12192000" cy="2387600"/>
          </a:xfrm>
        </p:spPr>
        <p:txBody>
          <a:bodyPr>
            <a:noAutofit/>
          </a:bodyPr>
          <a:lstStyle/>
          <a:p>
            <a:r>
              <a:rPr lang="en-AU" sz="31000" dirty="0"/>
              <a:t>at</a:t>
            </a:r>
          </a:p>
        </p:txBody>
      </p:sp>
      <p:sp>
        <p:nvSpPr>
          <p:cNvPr id="7" name="Oval 6">
            <a:extLst>
              <a:ext uri="{FF2B5EF4-FFF2-40B4-BE49-F238E27FC236}">
                <a16:creationId xmlns:a16="http://schemas.microsoft.com/office/drawing/2014/main" id="{4FB35DA3-D6E3-40F8-ACAE-E9B362D8F6F9}"/>
              </a:ext>
            </a:extLst>
          </p:cNvPr>
          <p:cNvSpPr/>
          <p:nvPr/>
        </p:nvSpPr>
        <p:spPr>
          <a:xfrm>
            <a:off x="6842494" y="396561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871157" y="396182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193308" y="5201265"/>
            <a:ext cx="444269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4833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cap</a:t>
            </a:r>
          </a:p>
        </p:txBody>
      </p:sp>
      <p:sp>
        <p:nvSpPr>
          <p:cNvPr id="7" name="Oval 6">
            <a:extLst>
              <a:ext uri="{FF2B5EF4-FFF2-40B4-BE49-F238E27FC236}">
                <a16:creationId xmlns:a16="http://schemas.microsoft.com/office/drawing/2014/main" id="{4FB35DA3-D6E3-40F8-ACAE-E9B362D8F6F9}"/>
              </a:ext>
            </a:extLst>
          </p:cNvPr>
          <p:cNvSpPr/>
          <p:nvPr/>
        </p:nvSpPr>
        <p:spPr>
          <a:xfrm>
            <a:off x="8213554" y="399618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404985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83513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8839280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4AE41969-BCCD-4FD4-899A-573EFA177FFB}"/>
              </a:ext>
            </a:extLst>
          </p:cNvPr>
          <p:cNvSpPr/>
          <p:nvPr/>
        </p:nvSpPr>
        <p:spPr>
          <a:xfrm>
            <a:off x="7349794"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CBC728C4-9AE4-4DB1-BDE8-893A75FBCC55}"/>
              </a:ext>
            </a:extLst>
          </p:cNvPr>
          <p:cNvSpPr/>
          <p:nvPr/>
        </p:nvSpPr>
        <p:spPr>
          <a:xfrm>
            <a:off x="6150443"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6E6AF461-BA17-4F74-A389-79EF911919FA}"/>
              </a:ext>
            </a:extLst>
          </p:cNvPr>
          <p:cNvSpPr/>
          <p:nvPr/>
        </p:nvSpPr>
        <p:spPr>
          <a:xfrm>
            <a:off x="4438878"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20044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7967" y="2118308"/>
            <a:ext cx="4605285" cy="2043595"/>
          </a:xfrm>
          <a:custGeom>
            <a:avLst/>
            <a:gdLst/>
            <a:ahLst/>
            <a:cxnLst/>
            <a:rect l="l" t="t" r="r" b="b"/>
            <a:pathLst>
              <a:path w="6907927" h="3065393">
                <a:moveTo>
                  <a:pt x="0" y="0"/>
                </a:moveTo>
                <a:lnTo>
                  <a:pt x="6907927" y="0"/>
                </a:lnTo>
                <a:lnTo>
                  <a:pt x="6907927" y="3065392"/>
                </a:lnTo>
                <a:lnTo>
                  <a:pt x="0" y="3065392"/>
                </a:lnTo>
                <a:lnTo>
                  <a:pt x="0" y="0"/>
                </a:lnTo>
                <a:close/>
              </a:path>
            </a:pathLst>
          </a:custGeom>
          <a:blipFill>
            <a:blip r:embed="rId2"/>
            <a:stretch>
              <a:fillRect/>
            </a:stretch>
          </a:blipFill>
        </p:spPr>
        <p:txBody>
          <a:bodyPr/>
          <a:lstStyle/>
          <a:p>
            <a:endParaRPr lang="en-AU" sz="1200"/>
          </a:p>
        </p:txBody>
      </p:sp>
      <p:sp>
        <p:nvSpPr>
          <p:cNvPr id="3" name="Freeform 3"/>
          <p:cNvSpPr/>
          <p:nvPr/>
        </p:nvSpPr>
        <p:spPr>
          <a:xfrm>
            <a:off x="6381731" y="1877483"/>
            <a:ext cx="4212207" cy="2743200"/>
          </a:xfrm>
          <a:custGeom>
            <a:avLst/>
            <a:gdLst/>
            <a:ahLst/>
            <a:cxnLst/>
            <a:rect l="l" t="t" r="r" b="b"/>
            <a:pathLst>
              <a:path w="6318311" h="4114800">
                <a:moveTo>
                  <a:pt x="0" y="0"/>
                </a:moveTo>
                <a:lnTo>
                  <a:pt x="6318310" y="0"/>
                </a:lnTo>
                <a:lnTo>
                  <a:pt x="631831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20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8075351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945053"/>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93173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9373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cat</a:t>
            </a:r>
          </a:p>
        </p:txBody>
      </p:sp>
      <p:sp>
        <p:nvSpPr>
          <p:cNvPr id="7" name="Oval 6">
            <a:extLst>
              <a:ext uri="{FF2B5EF4-FFF2-40B4-BE49-F238E27FC236}">
                <a16:creationId xmlns:a16="http://schemas.microsoft.com/office/drawing/2014/main" id="{4FB35DA3-D6E3-40F8-ACAE-E9B362D8F6F9}"/>
              </a:ext>
            </a:extLst>
          </p:cNvPr>
          <p:cNvSpPr/>
          <p:nvPr/>
        </p:nvSpPr>
        <p:spPr>
          <a:xfrm>
            <a:off x="8107025" y="395924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096000"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02301" y="401291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288145" y="5228974"/>
            <a:ext cx="599045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3369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95295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9491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459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41935" y="4372475"/>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372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0103" y="546252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5318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884096"/>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87078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86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83293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76769" y="442729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42729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7587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a:t>
            </a:r>
          </a:p>
        </p:txBody>
      </p:sp>
      <p:sp>
        <p:nvSpPr>
          <p:cNvPr id="8" name="Oval 7">
            <a:extLst>
              <a:ext uri="{FF2B5EF4-FFF2-40B4-BE49-F238E27FC236}">
                <a16:creationId xmlns:a16="http://schemas.microsoft.com/office/drawing/2014/main" id="{F124EA1B-3A0C-427B-A6A4-0E3C659FC112}"/>
              </a:ext>
            </a:extLst>
          </p:cNvPr>
          <p:cNvSpPr/>
          <p:nvPr/>
        </p:nvSpPr>
        <p:spPr>
          <a:xfrm>
            <a:off x="5510212" y="39497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3700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4796734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25413101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410598399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4C3EB-0BF9-3D3B-461A-37B5D4C3B0CB}"/>
              </a:ext>
            </a:extLst>
          </p:cNvPr>
          <p:cNvSpPr/>
          <p:nvPr/>
        </p:nvSpPr>
        <p:spPr>
          <a:xfrm>
            <a:off x="-1" y="2835479"/>
            <a:ext cx="12192001" cy="210563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4AC414A-BC66-4C6A-ACEB-60ADB2FBF3EF}"/>
              </a:ext>
            </a:extLst>
          </p:cNvPr>
          <p:cNvSpPr>
            <a:spLocks noGrp="1"/>
          </p:cNvSpPr>
          <p:nvPr>
            <p:ph idx="1"/>
          </p:nvPr>
        </p:nvSpPr>
        <p:spPr>
          <a:xfrm>
            <a:off x="838200" y="1783680"/>
            <a:ext cx="10515600" cy="4351338"/>
          </a:xfrm>
        </p:spPr>
        <p:txBody>
          <a:bodyPr/>
          <a:lstStyle/>
          <a:p>
            <a:pPr marL="0" indent="0" algn="ctr">
              <a:buNone/>
            </a:pPr>
            <a:endParaRPr lang="en-AU" sz="1800" i="1">
              <a:solidFill>
                <a:srgbClr val="002060"/>
              </a:solidFill>
              <a:effectLst/>
              <a:latin typeface="Arial" panose="020B0604020202020204" pitchFamily="34" charset="0"/>
              <a:ea typeface="Calibri" panose="020F0502020204030204" pitchFamily="34" charset="0"/>
            </a:endParaRPr>
          </a:p>
          <a:p>
            <a:pPr marL="0" indent="0" algn="ctr">
              <a:buNone/>
            </a:pPr>
            <a:endParaRPr lang="en-AU" sz="1800" i="1">
              <a:solidFill>
                <a:srgbClr val="002060"/>
              </a:solidFill>
              <a:latin typeface="Arial" panose="020B0604020202020204" pitchFamily="34" charset="0"/>
              <a:ea typeface="Calibri" panose="020F0502020204030204" pitchFamily="34" charset="0"/>
            </a:endParaRPr>
          </a:p>
          <a:p>
            <a:pPr marL="0" indent="0" algn="ctr">
              <a:buNone/>
            </a:pPr>
            <a:endParaRPr lang="en-AU" sz="1800" i="1">
              <a:solidFill>
                <a:srgbClr val="002060"/>
              </a:solidFill>
              <a:effectLst/>
              <a:latin typeface="Arial" panose="020B0604020202020204" pitchFamily="34" charset="0"/>
              <a:ea typeface="Calibri" panose="020F0502020204030204" pitchFamily="34" charset="0"/>
            </a:endParaRPr>
          </a:p>
          <a:p>
            <a:pPr marL="0" indent="0" algn="ctr">
              <a:buNone/>
            </a:pPr>
            <a:endParaRPr lang="en-AU" sz="1800" i="1">
              <a:solidFill>
                <a:srgbClr val="002060"/>
              </a:solidFill>
              <a:latin typeface="Arial" panose="020B0604020202020204" pitchFamily="34" charset="0"/>
              <a:ea typeface="Calibri" panose="020F0502020204030204" pitchFamily="34" charset="0"/>
            </a:endParaRPr>
          </a:p>
          <a:p>
            <a:pPr marL="0" indent="0" algn="ctr">
              <a:buNone/>
            </a:pPr>
            <a:r>
              <a:rPr lang="en-AU" sz="1800" i="1">
                <a:solidFill>
                  <a:srgbClr val="002060"/>
                </a:solidFill>
                <a:effectLst/>
                <a:latin typeface="Arial" panose="020B0604020202020204" pitchFamily="34" charset="0"/>
                <a:ea typeface="Calibri" panose="020F0502020204030204" pitchFamily="34" charset="0"/>
              </a:rPr>
              <a:t>SPELD NSW © Unless otherwise stated, this publication and all materials contained in it is owned and controlled by SPELD NSW. All rights are reserved. This publication may be used, shared, printed or photocopied in the form that they have been provided to you by SPELD NSW for educational purposes only. Please contact us if you want to make any commercial use of the publication or any of the materials contained in it. </a:t>
            </a:r>
            <a:endParaRPr lang="en-AU" sz="1800">
              <a:solidFill>
                <a:srgbClr val="002060"/>
              </a:solidFill>
              <a:effectLst/>
              <a:latin typeface="Arial" panose="020B0604020202020204" pitchFamily="34" charset="0"/>
              <a:ea typeface="Calibri" panose="020F0502020204030204" pitchFamily="34" charset="0"/>
            </a:endParaRPr>
          </a:p>
          <a:p>
            <a:pPr marL="0" indent="0">
              <a:buNone/>
            </a:pPr>
            <a:endParaRPr lang="en-AU">
              <a:solidFill>
                <a:srgbClr val="002060"/>
              </a:solidFill>
            </a:endParaRPr>
          </a:p>
        </p:txBody>
      </p:sp>
    </p:spTree>
    <p:extLst>
      <p:ext uri="{BB962C8B-B14F-4D97-AF65-F5344CB8AC3E}">
        <p14:creationId xmlns:p14="http://schemas.microsoft.com/office/powerpoint/2010/main" val="248149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254289" y="1788084"/>
            <a:ext cx="9450655" cy="2387600"/>
          </a:xfrm>
        </p:spPr>
        <p:txBody>
          <a:bodyPr>
            <a:noAutofit/>
          </a:bodyPr>
          <a:lstStyle/>
          <a:p>
            <a:r>
              <a:rPr lang="en-AU" sz="31000" dirty="0"/>
              <a:t>pit</a:t>
            </a:r>
          </a:p>
        </p:txBody>
      </p:sp>
      <p:sp>
        <p:nvSpPr>
          <p:cNvPr id="7" name="Oval 6">
            <a:extLst>
              <a:ext uri="{FF2B5EF4-FFF2-40B4-BE49-F238E27FC236}">
                <a16:creationId xmlns:a16="http://schemas.microsoft.com/office/drawing/2014/main" id="{4FB35DA3-D6E3-40F8-ACAE-E9B362D8F6F9}"/>
              </a:ext>
            </a:extLst>
          </p:cNvPr>
          <p:cNvSpPr/>
          <p:nvPr/>
        </p:nvSpPr>
        <p:spPr>
          <a:xfrm>
            <a:off x="7041702" y="387611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826290" y="387611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271286" y="392978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963844" y="5293629"/>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8365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sit</a:t>
            </a:r>
          </a:p>
        </p:txBody>
      </p:sp>
      <p:sp>
        <p:nvSpPr>
          <p:cNvPr id="7" name="Oval 6">
            <a:extLst>
              <a:ext uri="{FF2B5EF4-FFF2-40B4-BE49-F238E27FC236}">
                <a16:creationId xmlns:a16="http://schemas.microsoft.com/office/drawing/2014/main" id="{4FB35DA3-D6E3-40F8-ACAE-E9B362D8F6F9}"/>
              </a:ext>
            </a:extLst>
          </p:cNvPr>
          <p:cNvSpPr/>
          <p:nvPr/>
        </p:nvSpPr>
        <p:spPr>
          <a:xfrm>
            <a:off x="6821372"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590871"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369760"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6887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Monday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52212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cap</a:t>
            </a:r>
          </a:p>
        </p:txBody>
      </p:sp>
      <p:sp>
        <p:nvSpPr>
          <p:cNvPr id="7" name="Oval 6">
            <a:extLst>
              <a:ext uri="{FF2B5EF4-FFF2-40B4-BE49-F238E27FC236}">
                <a16:creationId xmlns:a16="http://schemas.microsoft.com/office/drawing/2014/main" id="{4FB35DA3-D6E3-40F8-ACAE-E9B362D8F6F9}"/>
              </a:ext>
            </a:extLst>
          </p:cNvPr>
          <p:cNvSpPr/>
          <p:nvPr/>
        </p:nvSpPr>
        <p:spPr>
          <a:xfrm>
            <a:off x="8213554" y="399618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404985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8789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Sam</a:t>
            </a:r>
          </a:p>
        </p:txBody>
      </p:sp>
      <p:sp>
        <p:nvSpPr>
          <p:cNvPr id="7" name="Oval 6">
            <a:extLst>
              <a:ext uri="{FF2B5EF4-FFF2-40B4-BE49-F238E27FC236}">
                <a16:creationId xmlns:a16="http://schemas.microsoft.com/office/drawing/2014/main" id="{4FB35DA3-D6E3-40F8-ACAE-E9B362D8F6F9}"/>
              </a:ext>
            </a:extLst>
          </p:cNvPr>
          <p:cNvSpPr/>
          <p:nvPr/>
        </p:nvSpPr>
        <p:spPr>
          <a:xfrm>
            <a:off x="7837317"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640921"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284007"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161309" y="5192029"/>
            <a:ext cx="809582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741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629892" y="5201265"/>
            <a:ext cx="528796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9492637C-B330-4611-B9D9-01F5C6CC7D3C}"/>
              </a:ext>
            </a:extLst>
          </p:cNvPr>
          <p:cNvSpPr/>
          <p:nvPr/>
        </p:nvSpPr>
        <p:spPr>
          <a:xfrm>
            <a:off x="6753713"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F6E779B-7A2C-40E5-AD27-BF5B80A37B93}"/>
              </a:ext>
            </a:extLst>
          </p:cNvPr>
          <p:cNvSpPr/>
          <p:nvPr/>
        </p:nvSpPr>
        <p:spPr>
          <a:xfrm>
            <a:off x="4511511"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7C985633-0120-4FB9-9AB8-58FFF7B52758}"/>
              </a:ext>
            </a:extLst>
          </p:cNvPr>
          <p:cNvSpPr/>
          <p:nvPr/>
        </p:nvSpPr>
        <p:spPr>
          <a:xfrm>
            <a:off x="3275354"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41191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33109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fit</a:t>
            </a:r>
          </a:p>
        </p:txBody>
      </p:sp>
      <p:sp>
        <p:nvSpPr>
          <p:cNvPr id="7" name="Oval 6">
            <a:extLst>
              <a:ext uri="{FF2B5EF4-FFF2-40B4-BE49-F238E27FC236}">
                <a16:creationId xmlns:a16="http://schemas.microsoft.com/office/drawing/2014/main" id="{4FB35DA3-D6E3-40F8-ACAE-E9B362D8F6F9}"/>
              </a:ext>
            </a:extLst>
          </p:cNvPr>
          <p:cNvSpPr/>
          <p:nvPr/>
        </p:nvSpPr>
        <p:spPr>
          <a:xfrm>
            <a:off x="6641761" y="393922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456944"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269387" y="400403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7222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02906249-28A4-5F13-0933-A74D0ADC2B94}"/>
              </a:ext>
            </a:extLst>
          </p:cNvPr>
          <p:cNvSpPr/>
          <p:nvPr/>
        </p:nvSpPr>
        <p:spPr>
          <a:xfrm>
            <a:off x="1844499" y="1101747"/>
            <a:ext cx="3694402" cy="4654506"/>
          </a:xfrm>
          <a:custGeom>
            <a:avLst/>
            <a:gdLst/>
            <a:ahLst/>
            <a:cxnLst/>
            <a:rect l="l" t="t" r="r" b="b"/>
            <a:pathLst>
              <a:path w="3369720" h="4538344">
                <a:moveTo>
                  <a:pt x="0" y="0"/>
                </a:moveTo>
                <a:lnTo>
                  <a:pt x="3369720" y="0"/>
                </a:lnTo>
                <a:lnTo>
                  <a:pt x="3369720" y="4538344"/>
                </a:lnTo>
                <a:lnTo>
                  <a:pt x="0" y="45383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7" name="Freeform 3">
            <a:extLst>
              <a:ext uri="{FF2B5EF4-FFF2-40B4-BE49-F238E27FC236}">
                <a16:creationId xmlns:a16="http://schemas.microsoft.com/office/drawing/2014/main" id="{E1ADEE9E-CD32-2012-05AA-75C3A052D512}"/>
              </a:ext>
            </a:extLst>
          </p:cNvPr>
          <p:cNvSpPr/>
          <p:nvPr/>
        </p:nvSpPr>
        <p:spPr>
          <a:xfrm>
            <a:off x="6653101" y="1349829"/>
            <a:ext cx="4160042" cy="3961978"/>
          </a:xfrm>
          <a:custGeom>
            <a:avLst/>
            <a:gdLst/>
            <a:ahLst/>
            <a:cxnLst/>
            <a:rect l="l" t="t" r="r" b="b"/>
            <a:pathLst>
              <a:path w="3927629" h="3765614">
                <a:moveTo>
                  <a:pt x="0" y="0"/>
                </a:moveTo>
                <a:lnTo>
                  <a:pt x="3927629" y="0"/>
                </a:lnTo>
                <a:lnTo>
                  <a:pt x="3927629" y="3765614"/>
                </a:lnTo>
                <a:lnTo>
                  <a:pt x="0" y="3765614"/>
                </a:lnTo>
                <a:lnTo>
                  <a:pt x="0" y="0"/>
                </a:lnTo>
                <a:close/>
              </a:path>
            </a:pathLst>
          </a:custGeom>
          <a:blipFill>
            <a:blip r:embed="rId4"/>
            <a:stretch>
              <a:fillRect/>
            </a:stretch>
          </a:blipFill>
        </p:spPr>
        <p:txBody>
          <a:bodyPr/>
          <a:lstStyle/>
          <a:p>
            <a:endParaRPr lang="en-AU"/>
          </a:p>
        </p:txBody>
      </p:sp>
    </p:spTree>
    <p:extLst>
      <p:ext uri="{BB962C8B-B14F-4D97-AF65-F5344CB8AC3E}">
        <p14:creationId xmlns:p14="http://schemas.microsoft.com/office/powerpoint/2010/main" val="87348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99457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a:t>
            </a:r>
          </a:p>
        </p:txBody>
      </p:sp>
      <p:sp>
        <p:nvSpPr>
          <p:cNvPr id="8" name="Oval 7">
            <a:extLst>
              <a:ext uri="{FF2B5EF4-FFF2-40B4-BE49-F238E27FC236}">
                <a16:creationId xmlns:a16="http://schemas.microsoft.com/office/drawing/2014/main" id="{F124EA1B-3A0C-427B-A6A4-0E3C659FC112}"/>
              </a:ext>
            </a:extLst>
          </p:cNvPr>
          <p:cNvSpPr/>
          <p:nvPr/>
        </p:nvSpPr>
        <p:spPr>
          <a:xfrm>
            <a:off x="5510212" y="39497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603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74394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74015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698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884096"/>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87078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66791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8014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064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76769" y="442729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42729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353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995269" y="546252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71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41935" y="4372475"/>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372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0103" y="546252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893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481634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287412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3175620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Tuesday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186491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642153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US" sz="31000" dirty="0"/>
              <a:t>m</a:t>
            </a:r>
            <a:endParaRPr lang="en-AU" sz="31000" dirty="0"/>
          </a:p>
        </p:txBody>
      </p:sp>
    </p:spTree>
    <p:custDataLst>
      <p:tags r:id="rId1"/>
    </p:custDataLst>
    <p:extLst>
      <p:ext uri="{BB962C8B-B14F-4D97-AF65-F5344CB8AC3E}">
        <p14:creationId xmlns:p14="http://schemas.microsoft.com/office/powerpoint/2010/main" val="301709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85576"/>
            <a:ext cx="9144000" cy="2387600"/>
          </a:xfrm>
        </p:spPr>
        <p:txBody>
          <a:bodyPr>
            <a:noAutofit/>
          </a:bodyPr>
          <a:lstStyle/>
          <a:p>
            <a:r>
              <a:rPr lang="en-US" sz="31000" dirty="0"/>
              <a:t>a</a:t>
            </a:r>
            <a:endParaRPr lang="en-AU" sz="31000" dirty="0"/>
          </a:p>
        </p:txBody>
      </p:sp>
    </p:spTree>
    <p:custDataLst>
      <p:tags r:id="rId1"/>
    </p:custDataLst>
    <p:extLst>
      <p:ext uri="{BB962C8B-B14F-4D97-AF65-F5344CB8AC3E}">
        <p14:creationId xmlns:p14="http://schemas.microsoft.com/office/powerpoint/2010/main" val="2806919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85576"/>
            <a:ext cx="9144000" cy="2387600"/>
          </a:xfrm>
        </p:spPr>
        <p:txBody>
          <a:bodyPr>
            <a:noAutofit/>
          </a:bodyPr>
          <a:lstStyle/>
          <a:p>
            <a:r>
              <a:rPr lang="en-AU" sz="31000" dirty="0"/>
              <a:t>a</a:t>
            </a:r>
          </a:p>
        </p:txBody>
      </p:sp>
    </p:spTree>
    <p:custDataLst>
      <p:tags r:id="rId1"/>
    </p:custDataLst>
    <p:extLst>
      <p:ext uri="{BB962C8B-B14F-4D97-AF65-F5344CB8AC3E}">
        <p14:creationId xmlns:p14="http://schemas.microsoft.com/office/powerpoint/2010/main" val="3316685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60712"/>
            <a:ext cx="9144000" cy="2387600"/>
          </a:xfrm>
        </p:spPr>
        <p:txBody>
          <a:bodyPr>
            <a:noAutofit/>
          </a:bodyPr>
          <a:lstStyle/>
          <a:p>
            <a:r>
              <a:rPr lang="en-AU" sz="31000" dirty="0"/>
              <a:t>t</a:t>
            </a:r>
          </a:p>
        </p:txBody>
      </p:sp>
    </p:spTree>
    <p:custDataLst>
      <p:tags r:id="rId1"/>
    </p:custDataLst>
    <p:extLst>
      <p:ext uri="{BB962C8B-B14F-4D97-AF65-F5344CB8AC3E}">
        <p14:creationId xmlns:p14="http://schemas.microsoft.com/office/powerpoint/2010/main" val="2060594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62997"/>
            <a:ext cx="9144000" cy="2387600"/>
          </a:xfrm>
        </p:spPr>
        <p:txBody>
          <a:bodyPr>
            <a:noAutofit/>
          </a:bodyPr>
          <a:lstStyle/>
          <a:p>
            <a:r>
              <a:rPr lang="en-US" sz="31000" dirty="0"/>
              <a:t>i</a:t>
            </a:r>
            <a:endParaRPr lang="en-AU" sz="31000" dirty="0"/>
          </a:p>
        </p:txBody>
      </p:sp>
    </p:spTree>
    <p:custDataLst>
      <p:tags r:id="rId1"/>
    </p:custDataLst>
    <p:extLst>
      <p:ext uri="{BB962C8B-B14F-4D97-AF65-F5344CB8AC3E}">
        <p14:creationId xmlns:p14="http://schemas.microsoft.com/office/powerpoint/2010/main" val="3001583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US" sz="31000" dirty="0"/>
              <a:t>c</a:t>
            </a:r>
            <a:endParaRPr lang="en-AU" sz="31000" dirty="0"/>
          </a:p>
        </p:txBody>
      </p:sp>
    </p:spTree>
    <p:custDataLst>
      <p:tags r:id="rId1"/>
    </p:custDataLst>
    <p:extLst>
      <p:ext uri="{BB962C8B-B14F-4D97-AF65-F5344CB8AC3E}">
        <p14:creationId xmlns:p14="http://schemas.microsoft.com/office/powerpoint/2010/main" val="1055715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06121"/>
            <a:ext cx="9144000" cy="2387600"/>
          </a:xfrm>
        </p:spPr>
        <p:txBody>
          <a:bodyPr>
            <a:noAutofit/>
          </a:bodyPr>
          <a:lstStyle/>
          <a:p>
            <a:r>
              <a:rPr lang="en-AU" sz="31000" dirty="0"/>
              <a:t>f</a:t>
            </a:r>
          </a:p>
        </p:txBody>
      </p:sp>
    </p:spTree>
    <p:custDataLst>
      <p:tags r:id="rId1"/>
    </p:custDataLst>
    <p:extLst>
      <p:ext uri="{BB962C8B-B14F-4D97-AF65-F5344CB8AC3E}">
        <p14:creationId xmlns:p14="http://schemas.microsoft.com/office/powerpoint/2010/main" val="3444017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9534" y="2728700"/>
            <a:ext cx="9144000" cy="2387600"/>
          </a:xfrm>
        </p:spPr>
        <p:txBody>
          <a:bodyPr>
            <a:noAutofit/>
          </a:bodyPr>
          <a:lstStyle/>
          <a:p>
            <a:r>
              <a:rPr lang="en-US" sz="31000" dirty="0"/>
              <a:t>p</a:t>
            </a:r>
            <a:endParaRPr lang="en-AU" sz="31000" dirty="0"/>
          </a:p>
        </p:txBody>
      </p:sp>
    </p:spTree>
    <p:custDataLst>
      <p:tags r:id="rId1"/>
    </p:custDataLst>
    <p:extLst>
      <p:ext uri="{BB962C8B-B14F-4D97-AF65-F5344CB8AC3E}">
        <p14:creationId xmlns:p14="http://schemas.microsoft.com/office/powerpoint/2010/main" val="3895719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AU" sz="31000" dirty="0"/>
              <a:t>s</a:t>
            </a:r>
          </a:p>
        </p:txBody>
      </p:sp>
    </p:spTree>
    <p:custDataLst>
      <p:tags r:id="rId1"/>
    </p:custDataLst>
    <p:extLst>
      <p:ext uri="{BB962C8B-B14F-4D97-AF65-F5344CB8AC3E}">
        <p14:creationId xmlns:p14="http://schemas.microsoft.com/office/powerpoint/2010/main" val="256483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930180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fat</a:t>
            </a:r>
          </a:p>
        </p:txBody>
      </p:sp>
      <p:sp>
        <p:nvSpPr>
          <p:cNvPr id="7" name="Oval 6">
            <a:extLst>
              <a:ext uri="{FF2B5EF4-FFF2-40B4-BE49-F238E27FC236}">
                <a16:creationId xmlns:a16="http://schemas.microsoft.com/office/drawing/2014/main" id="{4FB35DA3-D6E3-40F8-ACAE-E9B362D8F6F9}"/>
              </a:ext>
            </a:extLst>
          </p:cNvPr>
          <p:cNvSpPr/>
          <p:nvPr/>
        </p:nvSpPr>
        <p:spPr>
          <a:xfrm>
            <a:off x="7467390" y="389303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59291" y="39130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443761" y="396672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0560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3205018" y="5367519"/>
            <a:ext cx="635015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4B00A033-BBC9-4BD7-9BE2-28585B9AB93F}"/>
              </a:ext>
            </a:extLst>
          </p:cNvPr>
          <p:cNvSpPr/>
          <p:nvPr/>
        </p:nvSpPr>
        <p:spPr>
          <a:xfrm>
            <a:off x="8172829"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3384D6B9-7FC3-4FC7-A0A2-AC2006C77073}"/>
              </a:ext>
            </a:extLst>
          </p:cNvPr>
          <p:cNvSpPr/>
          <p:nvPr/>
        </p:nvSpPr>
        <p:spPr>
          <a:xfrm>
            <a:off x="6094584"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2315C1AA-A46E-4A7B-8935-373039FF1471}"/>
              </a:ext>
            </a:extLst>
          </p:cNvPr>
          <p:cNvSpPr/>
          <p:nvPr/>
        </p:nvSpPr>
        <p:spPr>
          <a:xfrm>
            <a:off x="3566276"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5403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US" sz="31000" dirty="0"/>
              <a:t>c</a:t>
            </a:r>
            <a:endParaRPr lang="en-AU" sz="31000" dirty="0"/>
          </a:p>
        </p:txBody>
      </p:sp>
    </p:spTree>
    <p:custDataLst>
      <p:tags r:id="rId1"/>
    </p:custDataLst>
    <p:extLst>
      <p:ext uri="{BB962C8B-B14F-4D97-AF65-F5344CB8AC3E}">
        <p14:creationId xmlns:p14="http://schemas.microsoft.com/office/powerpoint/2010/main" val="62155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it</a:t>
            </a:r>
          </a:p>
        </p:txBody>
      </p:sp>
      <p:sp>
        <p:nvSpPr>
          <p:cNvPr id="7" name="Oval 6">
            <a:extLst>
              <a:ext uri="{FF2B5EF4-FFF2-40B4-BE49-F238E27FC236}">
                <a16:creationId xmlns:a16="http://schemas.microsoft.com/office/drawing/2014/main" id="{4FB35DA3-D6E3-40F8-ACAE-E9B362D8F6F9}"/>
              </a:ext>
            </a:extLst>
          </p:cNvPr>
          <p:cNvSpPr/>
          <p:nvPr/>
        </p:nvSpPr>
        <p:spPr>
          <a:xfrm>
            <a:off x="5990232" y="374394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73507" y="374015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368801" y="5201265"/>
            <a:ext cx="366683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1840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cap</a:t>
            </a:r>
          </a:p>
        </p:txBody>
      </p:sp>
      <p:sp>
        <p:nvSpPr>
          <p:cNvPr id="7" name="Oval 6">
            <a:extLst>
              <a:ext uri="{FF2B5EF4-FFF2-40B4-BE49-F238E27FC236}">
                <a16:creationId xmlns:a16="http://schemas.microsoft.com/office/drawing/2014/main" id="{4FB35DA3-D6E3-40F8-ACAE-E9B362D8F6F9}"/>
              </a:ext>
            </a:extLst>
          </p:cNvPr>
          <p:cNvSpPr/>
          <p:nvPr/>
        </p:nvSpPr>
        <p:spPr>
          <a:xfrm>
            <a:off x="8213554" y="399618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404985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7829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mat</a:t>
            </a:r>
          </a:p>
        </p:txBody>
      </p:sp>
      <p:sp>
        <p:nvSpPr>
          <p:cNvPr id="7" name="Oval 6">
            <a:extLst>
              <a:ext uri="{FF2B5EF4-FFF2-40B4-BE49-F238E27FC236}">
                <a16:creationId xmlns:a16="http://schemas.microsoft.com/office/drawing/2014/main" id="{4FB35DA3-D6E3-40F8-ACAE-E9B362D8F6F9}"/>
              </a:ext>
            </a:extLst>
          </p:cNvPr>
          <p:cNvSpPr/>
          <p:nvPr/>
        </p:nvSpPr>
        <p:spPr>
          <a:xfrm>
            <a:off x="8746594" y="394825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611669" y="394825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01180" y="394825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595418" y="5228974"/>
            <a:ext cx="732275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344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sit</a:t>
            </a:r>
          </a:p>
        </p:txBody>
      </p:sp>
      <p:sp>
        <p:nvSpPr>
          <p:cNvPr id="7" name="Oval 6">
            <a:extLst>
              <a:ext uri="{FF2B5EF4-FFF2-40B4-BE49-F238E27FC236}">
                <a16:creationId xmlns:a16="http://schemas.microsoft.com/office/drawing/2014/main" id="{4FB35DA3-D6E3-40F8-ACAE-E9B362D8F6F9}"/>
              </a:ext>
            </a:extLst>
          </p:cNvPr>
          <p:cNvSpPr/>
          <p:nvPr/>
        </p:nvSpPr>
        <p:spPr>
          <a:xfrm>
            <a:off x="6821372"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590871"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369760" y="38836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91965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629892" y="5201265"/>
            <a:ext cx="528796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9492637C-B330-4611-B9D9-01F5C6CC7D3C}"/>
              </a:ext>
            </a:extLst>
          </p:cNvPr>
          <p:cNvSpPr/>
          <p:nvPr/>
        </p:nvSpPr>
        <p:spPr>
          <a:xfrm>
            <a:off x="6753713"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F6E779B-7A2C-40E5-AD27-BF5B80A37B93}"/>
              </a:ext>
            </a:extLst>
          </p:cNvPr>
          <p:cNvSpPr/>
          <p:nvPr/>
        </p:nvSpPr>
        <p:spPr>
          <a:xfrm>
            <a:off x="4511511"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7C985633-0120-4FB9-9AB8-58FFF7B52758}"/>
              </a:ext>
            </a:extLst>
          </p:cNvPr>
          <p:cNvSpPr/>
          <p:nvPr/>
        </p:nvSpPr>
        <p:spPr>
          <a:xfrm>
            <a:off x="3275354" y="39208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2768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sap</a:t>
            </a:r>
          </a:p>
        </p:txBody>
      </p:sp>
      <p:sp>
        <p:nvSpPr>
          <p:cNvPr id="7" name="Oval 6">
            <a:extLst>
              <a:ext uri="{FF2B5EF4-FFF2-40B4-BE49-F238E27FC236}">
                <a16:creationId xmlns:a16="http://schemas.microsoft.com/office/drawing/2014/main" id="{4FB35DA3-D6E3-40F8-ACAE-E9B362D8F6F9}"/>
              </a:ext>
            </a:extLst>
          </p:cNvPr>
          <p:cNvSpPr/>
          <p:nvPr/>
        </p:nvSpPr>
        <p:spPr>
          <a:xfrm>
            <a:off x="7816309"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399307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0371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cat</a:t>
            </a:r>
          </a:p>
        </p:txBody>
      </p:sp>
      <p:sp>
        <p:nvSpPr>
          <p:cNvPr id="7" name="Oval 6">
            <a:extLst>
              <a:ext uri="{FF2B5EF4-FFF2-40B4-BE49-F238E27FC236}">
                <a16:creationId xmlns:a16="http://schemas.microsoft.com/office/drawing/2014/main" id="{4FB35DA3-D6E3-40F8-ACAE-E9B362D8F6F9}"/>
              </a:ext>
            </a:extLst>
          </p:cNvPr>
          <p:cNvSpPr/>
          <p:nvPr/>
        </p:nvSpPr>
        <p:spPr>
          <a:xfrm>
            <a:off x="8107025" y="395924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096000"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02301" y="401291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288145" y="5228974"/>
            <a:ext cx="599045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7332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fit</a:t>
            </a:r>
          </a:p>
        </p:txBody>
      </p:sp>
      <p:sp>
        <p:nvSpPr>
          <p:cNvPr id="7" name="Oval 6">
            <a:extLst>
              <a:ext uri="{FF2B5EF4-FFF2-40B4-BE49-F238E27FC236}">
                <a16:creationId xmlns:a16="http://schemas.microsoft.com/office/drawing/2014/main" id="{4FB35DA3-D6E3-40F8-ACAE-E9B362D8F6F9}"/>
              </a:ext>
            </a:extLst>
          </p:cNvPr>
          <p:cNvSpPr/>
          <p:nvPr/>
        </p:nvSpPr>
        <p:spPr>
          <a:xfrm>
            <a:off x="6641761" y="393922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456944"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4269387" y="400403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4711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sat</a:t>
            </a:r>
          </a:p>
        </p:txBody>
      </p:sp>
      <p:sp>
        <p:nvSpPr>
          <p:cNvPr id="7" name="Oval 6">
            <a:extLst>
              <a:ext uri="{FF2B5EF4-FFF2-40B4-BE49-F238E27FC236}">
                <a16:creationId xmlns:a16="http://schemas.microsoft.com/office/drawing/2014/main" id="{4FB35DA3-D6E3-40F8-ACAE-E9B362D8F6F9}"/>
              </a:ext>
            </a:extLst>
          </p:cNvPr>
          <p:cNvSpPr/>
          <p:nvPr/>
        </p:nvSpPr>
        <p:spPr>
          <a:xfrm>
            <a:off x="7600997" y="374680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524448" y="374680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410151" y="3800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1256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29895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AU" sz="31000" dirty="0"/>
              <a:t>m</a:t>
            </a:r>
          </a:p>
        </p:txBody>
      </p:sp>
    </p:spTree>
    <p:custDataLst>
      <p:tags r:id="rId1"/>
    </p:custDataLst>
    <p:extLst>
      <p:ext uri="{BB962C8B-B14F-4D97-AF65-F5344CB8AC3E}">
        <p14:creationId xmlns:p14="http://schemas.microsoft.com/office/powerpoint/2010/main" val="144449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560352"/>
            <a:ext cx="9611170" cy="2941798"/>
          </a:xfrm>
        </p:spPr>
        <p:txBody>
          <a:bodyPr>
            <a:noAutofit/>
          </a:bodyPr>
          <a:lstStyle/>
          <a:p>
            <a:r>
              <a:rPr lang="en-AU" sz="31000"/>
              <a:t>map</a:t>
            </a:r>
          </a:p>
        </p:txBody>
      </p:sp>
      <p:sp>
        <p:nvSpPr>
          <p:cNvPr id="7" name="Oval 6">
            <a:extLst>
              <a:ext uri="{FF2B5EF4-FFF2-40B4-BE49-F238E27FC236}">
                <a16:creationId xmlns:a16="http://schemas.microsoft.com/office/drawing/2014/main" id="{4FB35DA3-D6E3-40F8-ACAE-E9B362D8F6F9}"/>
              </a:ext>
            </a:extLst>
          </p:cNvPr>
          <p:cNvSpPr/>
          <p:nvPr/>
        </p:nvSpPr>
        <p:spPr>
          <a:xfrm>
            <a:off x="8982863" y="397461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206354"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084260"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290619" y="5210502"/>
            <a:ext cx="834520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9709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23379" y="1305983"/>
            <a:ext cx="2289840" cy="4052815"/>
          </a:xfrm>
          <a:custGeom>
            <a:avLst/>
            <a:gdLst/>
            <a:ahLst/>
            <a:cxnLst/>
            <a:rect l="l" t="t" r="r" b="b"/>
            <a:pathLst>
              <a:path w="3434760" h="6079222">
                <a:moveTo>
                  <a:pt x="0" y="0"/>
                </a:moveTo>
                <a:lnTo>
                  <a:pt x="3434760" y="0"/>
                </a:lnTo>
                <a:lnTo>
                  <a:pt x="3434760" y="6079222"/>
                </a:lnTo>
                <a:lnTo>
                  <a:pt x="0" y="60792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5560244" y="1231900"/>
            <a:ext cx="5761289" cy="3816854"/>
          </a:xfrm>
          <a:custGeom>
            <a:avLst/>
            <a:gdLst/>
            <a:ahLst/>
            <a:cxnLst/>
            <a:rect l="l" t="t" r="r" b="b"/>
            <a:pathLst>
              <a:path w="8641933" h="5725281">
                <a:moveTo>
                  <a:pt x="0" y="0"/>
                </a:moveTo>
                <a:lnTo>
                  <a:pt x="8641933" y="0"/>
                </a:lnTo>
                <a:lnTo>
                  <a:pt x="8641933" y="5725281"/>
                </a:lnTo>
                <a:lnTo>
                  <a:pt x="0" y="57252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339746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41935" y="4372475"/>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37247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0103" y="546252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5574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945053"/>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93173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146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251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a:t>
            </a:r>
          </a:p>
        </p:txBody>
      </p:sp>
      <p:sp>
        <p:nvSpPr>
          <p:cNvPr id="8" name="Oval 7">
            <a:extLst>
              <a:ext uri="{FF2B5EF4-FFF2-40B4-BE49-F238E27FC236}">
                <a16:creationId xmlns:a16="http://schemas.microsoft.com/office/drawing/2014/main" id="{F124EA1B-3A0C-427B-A6A4-0E3C659FC112}"/>
              </a:ext>
            </a:extLst>
          </p:cNvPr>
          <p:cNvSpPr/>
          <p:nvPr/>
        </p:nvSpPr>
        <p:spPr>
          <a:xfrm>
            <a:off x="5510212" y="39497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5265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848800"/>
            <a:ext cx="9144000" cy="2387600"/>
          </a:xfrm>
        </p:spPr>
        <p:txBody>
          <a:bodyPr>
            <a:noAutofit/>
          </a:bodyPr>
          <a:lstStyle/>
          <a:p>
            <a:r>
              <a:rPr lang="en-AU" sz="31000" dirty="0"/>
              <a:t>My</a:t>
            </a:r>
          </a:p>
        </p:txBody>
      </p:sp>
      <p:sp>
        <p:nvSpPr>
          <p:cNvPr id="7" name="Oval 6">
            <a:extLst>
              <a:ext uri="{FF2B5EF4-FFF2-40B4-BE49-F238E27FC236}">
                <a16:creationId xmlns:a16="http://schemas.microsoft.com/office/drawing/2014/main" id="{4FB35DA3-D6E3-40F8-ACAE-E9B362D8F6F9}"/>
              </a:ext>
            </a:extLst>
          </p:cNvPr>
          <p:cNvSpPr/>
          <p:nvPr/>
        </p:nvSpPr>
        <p:spPr>
          <a:xfrm>
            <a:off x="7176396" y="42364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483505" y="423640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995269" y="546252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303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as</a:t>
            </a:r>
          </a:p>
        </p:txBody>
      </p:sp>
      <p:sp>
        <p:nvSpPr>
          <p:cNvPr id="7" name="Oval 6">
            <a:extLst>
              <a:ext uri="{FF2B5EF4-FFF2-40B4-BE49-F238E27FC236}">
                <a16:creationId xmlns:a16="http://schemas.microsoft.com/office/drawing/2014/main" id="{4FB35DA3-D6E3-40F8-ACAE-E9B362D8F6F9}"/>
              </a:ext>
            </a:extLst>
          </p:cNvPr>
          <p:cNvSpPr/>
          <p:nvPr/>
        </p:nvSpPr>
        <p:spPr>
          <a:xfrm>
            <a:off x="6939409" y="3884096"/>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15412" y="3870781"/>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05565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Is</a:t>
            </a:r>
          </a:p>
        </p:txBody>
      </p:sp>
      <p:sp>
        <p:nvSpPr>
          <p:cNvPr id="7" name="Oval 6">
            <a:extLst>
              <a:ext uri="{FF2B5EF4-FFF2-40B4-BE49-F238E27FC236}">
                <a16:creationId xmlns:a16="http://schemas.microsoft.com/office/drawing/2014/main" id="{4FB35DA3-D6E3-40F8-ACAE-E9B362D8F6F9}"/>
              </a:ext>
            </a:extLst>
          </p:cNvPr>
          <p:cNvSpPr/>
          <p:nvPr/>
        </p:nvSpPr>
        <p:spPr>
          <a:xfrm>
            <a:off x="5999109" y="395295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755750" y="394916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956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62997"/>
            <a:ext cx="9144000" cy="2387600"/>
          </a:xfrm>
        </p:spPr>
        <p:txBody>
          <a:bodyPr>
            <a:noAutofit/>
          </a:bodyPr>
          <a:lstStyle/>
          <a:p>
            <a:r>
              <a:rPr lang="en-AU" sz="31000" dirty="0" err="1"/>
              <a:t>i</a:t>
            </a:r>
            <a:endParaRPr lang="en-AU" sz="31000" dirty="0"/>
          </a:p>
        </p:txBody>
      </p:sp>
    </p:spTree>
    <p:custDataLst>
      <p:tags r:id="rId1"/>
    </p:custDataLst>
    <p:extLst>
      <p:ext uri="{BB962C8B-B14F-4D97-AF65-F5344CB8AC3E}">
        <p14:creationId xmlns:p14="http://schemas.microsoft.com/office/powerpoint/2010/main" val="650695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022889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29572753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3217894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Wednesday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975230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906568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9534" y="2728700"/>
            <a:ext cx="9144000" cy="2387600"/>
          </a:xfrm>
        </p:spPr>
        <p:txBody>
          <a:bodyPr>
            <a:noAutofit/>
          </a:bodyPr>
          <a:lstStyle/>
          <a:p>
            <a:r>
              <a:rPr lang="en-AU" sz="31000" dirty="0"/>
              <a:t>p</a:t>
            </a:r>
          </a:p>
        </p:txBody>
      </p:sp>
    </p:spTree>
    <p:custDataLst>
      <p:tags r:id="rId1"/>
    </p:custDataLst>
    <p:extLst>
      <p:ext uri="{BB962C8B-B14F-4D97-AF65-F5344CB8AC3E}">
        <p14:creationId xmlns:p14="http://schemas.microsoft.com/office/powerpoint/2010/main" val="1681278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62997"/>
            <a:ext cx="9144000" cy="2387600"/>
          </a:xfrm>
        </p:spPr>
        <p:txBody>
          <a:bodyPr>
            <a:noAutofit/>
          </a:bodyPr>
          <a:lstStyle/>
          <a:p>
            <a:r>
              <a:rPr lang="en-AU" sz="31000" dirty="0" err="1"/>
              <a:t>i</a:t>
            </a:r>
            <a:endParaRPr lang="en-AU" sz="31000" dirty="0"/>
          </a:p>
        </p:txBody>
      </p:sp>
    </p:spTree>
    <p:custDataLst>
      <p:tags r:id="rId1"/>
    </p:custDataLst>
    <p:extLst>
      <p:ext uri="{BB962C8B-B14F-4D97-AF65-F5344CB8AC3E}">
        <p14:creationId xmlns:p14="http://schemas.microsoft.com/office/powerpoint/2010/main" val="1268386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AU" sz="31000" dirty="0"/>
              <a:t>m</a:t>
            </a:r>
          </a:p>
        </p:txBody>
      </p:sp>
    </p:spTree>
    <p:custDataLst>
      <p:tags r:id="rId1"/>
    </p:custDataLst>
    <p:extLst>
      <p:ext uri="{BB962C8B-B14F-4D97-AF65-F5344CB8AC3E}">
        <p14:creationId xmlns:p14="http://schemas.microsoft.com/office/powerpoint/2010/main" val="29331017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26519"/>
            <a:ext cx="9144000" cy="2387600"/>
          </a:xfrm>
        </p:spPr>
        <p:txBody>
          <a:bodyPr>
            <a:noAutofit/>
          </a:bodyPr>
          <a:lstStyle/>
          <a:p>
            <a:r>
              <a:rPr lang="en-US" sz="31000" dirty="0"/>
              <a:t>c</a:t>
            </a:r>
            <a:endParaRPr lang="en-AU" sz="31000" dirty="0"/>
          </a:p>
        </p:txBody>
      </p:sp>
    </p:spTree>
    <p:custDataLst>
      <p:tags r:id="rId1"/>
    </p:custDataLst>
    <p:extLst>
      <p:ext uri="{BB962C8B-B14F-4D97-AF65-F5344CB8AC3E}">
        <p14:creationId xmlns:p14="http://schemas.microsoft.com/office/powerpoint/2010/main" val="283417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AU" sz="31000" dirty="0"/>
              <a:t>s</a:t>
            </a:r>
          </a:p>
        </p:txBody>
      </p:sp>
    </p:spTree>
    <p:custDataLst>
      <p:tags r:id="rId1"/>
    </p:custDataLst>
    <p:extLst>
      <p:ext uri="{BB962C8B-B14F-4D97-AF65-F5344CB8AC3E}">
        <p14:creationId xmlns:p14="http://schemas.microsoft.com/office/powerpoint/2010/main" val="424904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60712"/>
            <a:ext cx="9144000" cy="2387600"/>
          </a:xfrm>
        </p:spPr>
        <p:txBody>
          <a:bodyPr>
            <a:noAutofit/>
          </a:bodyPr>
          <a:lstStyle/>
          <a:p>
            <a:r>
              <a:rPr lang="en-US" sz="31000" dirty="0"/>
              <a:t>t</a:t>
            </a:r>
            <a:endParaRPr lang="en-AU" sz="31000" dirty="0"/>
          </a:p>
        </p:txBody>
      </p:sp>
    </p:spTree>
    <p:custDataLst>
      <p:tags r:id="rId1"/>
    </p:custDataLst>
    <p:extLst>
      <p:ext uri="{BB962C8B-B14F-4D97-AF65-F5344CB8AC3E}">
        <p14:creationId xmlns:p14="http://schemas.microsoft.com/office/powerpoint/2010/main" val="1138148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85576"/>
            <a:ext cx="9144000" cy="2387600"/>
          </a:xfrm>
        </p:spPr>
        <p:txBody>
          <a:bodyPr>
            <a:noAutofit/>
          </a:bodyPr>
          <a:lstStyle/>
          <a:p>
            <a:r>
              <a:rPr lang="en-AU" sz="31000" dirty="0"/>
              <a:t>a</a:t>
            </a:r>
          </a:p>
        </p:txBody>
      </p:sp>
    </p:spTree>
    <p:custDataLst>
      <p:tags r:id="rId1"/>
    </p:custDataLst>
    <p:extLst>
      <p:ext uri="{BB962C8B-B14F-4D97-AF65-F5344CB8AC3E}">
        <p14:creationId xmlns:p14="http://schemas.microsoft.com/office/powerpoint/2010/main" val="1139678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60712"/>
            <a:ext cx="9144000" cy="2387600"/>
          </a:xfrm>
        </p:spPr>
        <p:txBody>
          <a:bodyPr>
            <a:noAutofit/>
          </a:bodyPr>
          <a:lstStyle/>
          <a:p>
            <a:r>
              <a:rPr lang="en-US" sz="31000" dirty="0"/>
              <a:t>t</a:t>
            </a:r>
            <a:endParaRPr lang="en-AU" sz="31000" dirty="0"/>
          </a:p>
        </p:txBody>
      </p:sp>
    </p:spTree>
    <p:custDataLst>
      <p:tags r:id="rId1"/>
    </p:custDataLst>
    <p:extLst>
      <p:ext uri="{BB962C8B-B14F-4D97-AF65-F5344CB8AC3E}">
        <p14:creationId xmlns:p14="http://schemas.microsoft.com/office/powerpoint/2010/main" val="7604007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06121"/>
            <a:ext cx="9144000" cy="2387600"/>
          </a:xfrm>
        </p:spPr>
        <p:txBody>
          <a:bodyPr>
            <a:noAutofit/>
          </a:bodyPr>
          <a:lstStyle/>
          <a:p>
            <a:r>
              <a:rPr lang="en-US" sz="31000" dirty="0"/>
              <a:t>f</a:t>
            </a:r>
            <a:endParaRPr lang="en-AU" sz="31000" dirty="0"/>
          </a:p>
        </p:txBody>
      </p:sp>
    </p:spTree>
    <p:custDataLst>
      <p:tags r:id="rId1"/>
    </p:custDataLst>
    <p:extLst>
      <p:ext uri="{BB962C8B-B14F-4D97-AF65-F5344CB8AC3E}">
        <p14:creationId xmlns:p14="http://schemas.microsoft.com/office/powerpoint/2010/main" val="3537148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924591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am</a:t>
            </a:r>
          </a:p>
        </p:txBody>
      </p:sp>
      <p:sp>
        <p:nvSpPr>
          <p:cNvPr id="7" name="Oval 6">
            <a:extLst>
              <a:ext uri="{FF2B5EF4-FFF2-40B4-BE49-F238E27FC236}">
                <a16:creationId xmlns:a16="http://schemas.microsoft.com/office/drawing/2014/main" id="{4FB35DA3-D6E3-40F8-ACAE-E9B362D8F6F9}"/>
              </a:ext>
            </a:extLst>
          </p:cNvPr>
          <p:cNvSpPr/>
          <p:nvPr/>
        </p:nvSpPr>
        <p:spPr>
          <a:xfrm>
            <a:off x="6878001" y="391019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3583895" y="390640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491346" y="5201265"/>
            <a:ext cx="542651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34196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sap</a:t>
            </a:r>
          </a:p>
        </p:txBody>
      </p:sp>
      <p:sp>
        <p:nvSpPr>
          <p:cNvPr id="7" name="Oval 6">
            <a:extLst>
              <a:ext uri="{FF2B5EF4-FFF2-40B4-BE49-F238E27FC236}">
                <a16:creationId xmlns:a16="http://schemas.microsoft.com/office/drawing/2014/main" id="{4FB35DA3-D6E3-40F8-ACAE-E9B362D8F6F9}"/>
              </a:ext>
            </a:extLst>
          </p:cNvPr>
          <p:cNvSpPr/>
          <p:nvPr/>
        </p:nvSpPr>
        <p:spPr>
          <a:xfrm>
            <a:off x="7816309"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3993074"/>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228408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4AE41969-BCCD-4FD4-899A-573EFA177FFB}"/>
              </a:ext>
            </a:extLst>
          </p:cNvPr>
          <p:cNvSpPr/>
          <p:nvPr/>
        </p:nvSpPr>
        <p:spPr>
          <a:xfrm>
            <a:off x="7349794"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CBC728C4-9AE4-4DB1-BDE8-893A75FBCC55}"/>
              </a:ext>
            </a:extLst>
          </p:cNvPr>
          <p:cNvSpPr/>
          <p:nvPr/>
        </p:nvSpPr>
        <p:spPr>
          <a:xfrm>
            <a:off x="6150443"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6E6AF461-BA17-4F74-A389-79EF911919FA}"/>
              </a:ext>
            </a:extLst>
          </p:cNvPr>
          <p:cNvSpPr/>
          <p:nvPr/>
        </p:nvSpPr>
        <p:spPr>
          <a:xfrm>
            <a:off x="4438878"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40009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3205018" y="5367519"/>
            <a:ext cx="635015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4B00A033-BBC9-4BD7-9BE2-28585B9AB93F}"/>
              </a:ext>
            </a:extLst>
          </p:cNvPr>
          <p:cNvSpPr/>
          <p:nvPr/>
        </p:nvSpPr>
        <p:spPr>
          <a:xfrm>
            <a:off x="8172829"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3384D6B9-7FC3-4FC7-A0A2-AC2006C77073}"/>
              </a:ext>
            </a:extLst>
          </p:cNvPr>
          <p:cNvSpPr/>
          <p:nvPr/>
        </p:nvSpPr>
        <p:spPr>
          <a:xfrm>
            <a:off x="6094584"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2315C1AA-A46E-4A7B-8935-373039FF1471}"/>
              </a:ext>
            </a:extLst>
          </p:cNvPr>
          <p:cNvSpPr/>
          <p:nvPr/>
        </p:nvSpPr>
        <p:spPr>
          <a:xfrm>
            <a:off x="3566276" y="40963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9993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cat</a:t>
            </a:r>
          </a:p>
        </p:txBody>
      </p:sp>
      <p:sp>
        <p:nvSpPr>
          <p:cNvPr id="7" name="Oval 6">
            <a:extLst>
              <a:ext uri="{FF2B5EF4-FFF2-40B4-BE49-F238E27FC236}">
                <a16:creationId xmlns:a16="http://schemas.microsoft.com/office/drawing/2014/main" id="{4FB35DA3-D6E3-40F8-ACAE-E9B362D8F6F9}"/>
              </a:ext>
            </a:extLst>
          </p:cNvPr>
          <p:cNvSpPr/>
          <p:nvPr/>
        </p:nvSpPr>
        <p:spPr>
          <a:xfrm>
            <a:off x="8107025" y="3959242"/>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096000" y="3959243"/>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502301" y="401291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3288145" y="5228974"/>
            <a:ext cx="599045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5824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sip</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349046"/>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
        <p:nvSpPr>
          <p:cNvPr id="11" name="Oval 10">
            <a:extLst>
              <a:ext uri="{FF2B5EF4-FFF2-40B4-BE49-F238E27FC236}">
                <a16:creationId xmlns:a16="http://schemas.microsoft.com/office/drawing/2014/main" id="{B2824D31-448F-41F2-9E32-54CD24BBC402}"/>
              </a:ext>
            </a:extLst>
          </p:cNvPr>
          <p:cNvSpPr/>
          <p:nvPr/>
        </p:nvSpPr>
        <p:spPr>
          <a:xfrm>
            <a:off x="6707458"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1DF94939-7957-4712-AD7F-5964869E1AD1}"/>
              </a:ext>
            </a:extLst>
          </p:cNvPr>
          <p:cNvSpPr/>
          <p:nvPr/>
        </p:nvSpPr>
        <p:spPr>
          <a:xfrm>
            <a:off x="4931056"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C12C247D-EF6B-4E11-B255-6CBDB478D0CC}"/>
              </a:ext>
            </a:extLst>
          </p:cNvPr>
          <p:cNvSpPr/>
          <p:nvPr/>
        </p:nvSpPr>
        <p:spPr>
          <a:xfrm>
            <a:off x="3687495"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58584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813"/>
            <a:ext cx="9144000" cy="2387600"/>
          </a:xfrm>
        </p:spPr>
        <p:txBody>
          <a:bodyPr>
            <a:noAutofit/>
          </a:bodyPr>
          <a:lstStyle/>
          <a:p>
            <a:r>
              <a:rPr lang="en-US" sz="31000" dirty="0"/>
              <a:t>s</a:t>
            </a:r>
            <a:endParaRPr lang="en-AU" sz="31000" dirty="0"/>
          </a:p>
        </p:txBody>
      </p:sp>
    </p:spTree>
    <p:custDataLst>
      <p:tags r:id="rId1"/>
    </p:custDataLst>
    <p:extLst>
      <p:ext uri="{BB962C8B-B14F-4D97-AF65-F5344CB8AC3E}">
        <p14:creationId xmlns:p14="http://schemas.microsoft.com/office/powerpoint/2010/main" val="22138935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Sam</a:t>
            </a:r>
          </a:p>
        </p:txBody>
      </p:sp>
      <p:sp>
        <p:nvSpPr>
          <p:cNvPr id="7" name="Oval 6">
            <a:extLst>
              <a:ext uri="{FF2B5EF4-FFF2-40B4-BE49-F238E27FC236}">
                <a16:creationId xmlns:a16="http://schemas.microsoft.com/office/drawing/2014/main" id="{4FB35DA3-D6E3-40F8-ACAE-E9B362D8F6F9}"/>
              </a:ext>
            </a:extLst>
          </p:cNvPr>
          <p:cNvSpPr/>
          <p:nvPr/>
        </p:nvSpPr>
        <p:spPr>
          <a:xfrm>
            <a:off x="7837317"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640921"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284007" y="397596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161309" y="5192029"/>
            <a:ext cx="809582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2564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a:t>tip</a:t>
            </a:r>
          </a:p>
        </p:txBody>
      </p:sp>
      <p:sp>
        <p:nvSpPr>
          <p:cNvPr id="7" name="Oval 6">
            <a:extLst>
              <a:ext uri="{FF2B5EF4-FFF2-40B4-BE49-F238E27FC236}">
                <a16:creationId xmlns:a16="http://schemas.microsoft.com/office/drawing/2014/main" id="{4FB35DA3-D6E3-40F8-ACAE-E9B362D8F6F9}"/>
              </a:ext>
            </a:extLst>
          </p:cNvPr>
          <p:cNvSpPr/>
          <p:nvPr/>
        </p:nvSpPr>
        <p:spPr>
          <a:xfrm>
            <a:off x="6645315"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904419"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698883" y="424414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39868" y="5302865"/>
            <a:ext cx="447606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5083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1560352"/>
            <a:ext cx="9611170" cy="2941798"/>
          </a:xfrm>
        </p:spPr>
        <p:txBody>
          <a:bodyPr>
            <a:noAutofit/>
          </a:bodyPr>
          <a:lstStyle/>
          <a:p>
            <a:r>
              <a:rPr lang="en-AU" sz="31000"/>
              <a:t>map</a:t>
            </a:r>
          </a:p>
        </p:txBody>
      </p:sp>
      <p:sp>
        <p:nvSpPr>
          <p:cNvPr id="7" name="Oval 6">
            <a:extLst>
              <a:ext uri="{FF2B5EF4-FFF2-40B4-BE49-F238E27FC236}">
                <a16:creationId xmlns:a16="http://schemas.microsoft.com/office/drawing/2014/main" id="{4FB35DA3-D6E3-40F8-ACAE-E9B362D8F6F9}"/>
              </a:ext>
            </a:extLst>
          </p:cNvPr>
          <p:cNvSpPr/>
          <p:nvPr/>
        </p:nvSpPr>
        <p:spPr>
          <a:xfrm>
            <a:off x="8982863" y="397461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6206354"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3084260" y="3948256"/>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290619" y="5210502"/>
            <a:ext cx="834520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82518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tap</a:t>
            </a:r>
          </a:p>
        </p:txBody>
      </p:sp>
      <p:sp>
        <p:nvSpPr>
          <p:cNvPr id="7" name="Oval 6">
            <a:extLst>
              <a:ext uri="{FF2B5EF4-FFF2-40B4-BE49-F238E27FC236}">
                <a16:creationId xmlns:a16="http://schemas.microsoft.com/office/drawing/2014/main" id="{4FB35DA3-D6E3-40F8-ACAE-E9B362D8F6F9}"/>
              </a:ext>
            </a:extLst>
          </p:cNvPr>
          <p:cNvSpPr/>
          <p:nvPr/>
        </p:nvSpPr>
        <p:spPr>
          <a:xfrm>
            <a:off x="7598594"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90595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404985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4281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0457044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cap</a:t>
            </a:r>
          </a:p>
        </p:txBody>
      </p:sp>
      <p:sp>
        <p:nvSpPr>
          <p:cNvPr id="7" name="Oval 6">
            <a:extLst>
              <a:ext uri="{FF2B5EF4-FFF2-40B4-BE49-F238E27FC236}">
                <a16:creationId xmlns:a16="http://schemas.microsoft.com/office/drawing/2014/main" id="{4FB35DA3-D6E3-40F8-ACAE-E9B362D8F6F9}"/>
              </a:ext>
            </a:extLst>
          </p:cNvPr>
          <p:cNvSpPr/>
          <p:nvPr/>
        </p:nvSpPr>
        <p:spPr>
          <a:xfrm>
            <a:off x="8213554" y="3996187"/>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5346900" y="3996188"/>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7703AB63-A2E2-4AB8-BC06-5547A87AC30F}"/>
              </a:ext>
            </a:extLst>
          </p:cNvPr>
          <p:cNvSpPr/>
          <p:nvPr/>
        </p:nvSpPr>
        <p:spPr>
          <a:xfrm>
            <a:off x="2877491" y="4049855"/>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2669310" y="5154755"/>
            <a:ext cx="710753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custDataLst>
      <p:tags r:id="rId1"/>
    </p:custDataLst>
    <p:extLst>
      <p:ext uri="{BB962C8B-B14F-4D97-AF65-F5344CB8AC3E}">
        <p14:creationId xmlns:p14="http://schemas.microsoft.com/office/powerpoint/2010/main" val="12328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fill="hold"/>
                                        <p:tgtEl>
                                          <p:spTgt spid="10"/>
                                        </p:tgtEl>
                                        <p:attrNameLst>
                                          <p:attrName>ppt_x</p:attrName>
                                        </p:attrNameLst>
                                      </p:cBhvr>
                                      <p:tavLst>
                                        <p:tav tm="0">
                                          <p:val>
                                            <p:strVal val="0-#ppt_w/2"/>
                                          </p:val>
                                        </p:tav>
                                        <p:tav tm="100000">
                                          <p:val>
                                            <p:strVal val="#ppt_x"/>
                                          </p:val>
                                        </p:tav>
                                      </p:tavLst>
                                    </p:anim>
                                    <p:anim calcmode="lin" valueType="num">
                                      <p:cBhvr additive="base">
                                        <p:cTn id="20"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0862" y="1280591"/>
            <a:ext cx="6674670" cy="4296819"/>
          </a:xfrm>
          <a:custGeom>
            <a:avLst/>
            <a:gdLst/>
            <a:ahLst/>
            <a:cxnLst/>
            <a:rect l="l" t="t" r="r" b="b"/>
            <a:pathLst>
              <a:path w="10012005" h="6445228">
                <a:moveTo>
                  <a:pt x="0" y="0"/>
                </a:moveTo>
                <a:lnTo>
                  <a:pt x="10012004" y="0"/>
                </a:lnTo>
                <a:lnTo>
                  <a:pt x="10012004" y="6445228"/>
                </a:lnTo>
                <a:lnTo>
                  <a:pt x="0" y="6445228"/>
                </a:lnTo>
                <a:lnTo>
                  <a:pt x="0" y="0"/>
                </a:lnTo>
                <a:close/>
              </a:path>
            </a:pathLst>
          </a:custGeom>
          <a:blipFill>
            <a:blip r:embed="rId2"/>
            <a:stretch>
              <a:fillRect/>
            </a:stretch>
          </a:blipFill>
        </p:spPr>
        <p:txBody>
          <a:bodyPr/>
          <a:lstStyle/>
          <a:p>
            <a:endParaRPr lang="en-AU" sz="12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37871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u="sng" dirty="0"/>
              <a:t>th</a:t>
            </a:r>
            <a:r>
              <a:rPr lang="en-AU" sz="31000" dirty="0"/>
              <a:t>e</a:t>
            </a:r>
          </a:p>
        </p:txBody>
      </p:sp>
      <p:sp>
        <p:nvSpPr>
          <p:cNvPr id="7" name="Oval 6">
            <a:extLst>
              <a:ext uri="{FF2B5EF4-FFF2-40B4-BE49-F238E27FC236}">
                <a16:creationId xmlns:a16="http://schemas.microsoft.com/office/drawing/2014/main" id="{4FB35DA3-D6E3-40F8-ACAE-E9B362D8F6F9}"/>
              </a:ext>
            </a:extLst>
          </p:cNvPr>
          <p:cNvSpPr/>
          <p:nvPr/>
        </p:nvSpPr>
        <p:spPr>
          <a:xfrm>
            <a:off x="7576769" y="442729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F124EA1B-3A0C-427B-A6A4-0E3C659FC112}"/>
              </a:ext>
            </a:extLst>
          </p:cNvPr>
          <p:cNvSpPr/>
          <p:nvPr/>
        </p:nvSpPr>
        <p:spPr>
          <a:xfrm>
            <a:off x="4159822" y="4427290"/>
            <a:ext cx="1171575"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9436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0-#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114550"/>
            <a:ext cx="9144000" cy="2387600"/>
          </a:xfrm>
        </p:spPr>
        <p:txBody>
          <a:bodyPr>
            <a:noAutofit/>
          </a:bodyPr>
          <a:lstStyle/>
          <a:p>
            <a:r>
              <a:rPr lang="en-AU" sz="31000" dirty="0"/>
              <a:t>I</a:t>
            </a:r>
          </a:p>
        </p:txBody>
      </p:sp>
      <p:sp>
        <p:nvSpPr>
          <p:cNvPr id="8" name="Oval 7">
            <a:extLst>
              <a:ext uri="{FF2B5EF4-FFF2-40B4-BE49-F238E27FC236}">
                <a16:creationId xmlns:a16="http://schemas.microsoft.com/office/drawing/2014/main" id="{F124EA1B-3A0C-427B-A6A4-0E3C659FC112}"/>
              </a:ext>
            </a:extLst>
          </p:cNvPr>
          <p:cNvSpPr/>
          <p:nvPr/>
        </p:nvSpPr>
        <p:spPr>
          <a:xfrm>
            <a:off x="5510212" y="3949700"/>
            <a:ext cx="1171575" cy="11049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075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7|0.8"/>
</p:tagLst>
</file>

<file path=ppt/tags/tag10.xml><?xml version="1.0" encoding="utf-8"?>
<p:tagLst xmlns:a="http://schemas.openxmlformats.org/drawingml/2006/main" xmlns:r="http://schemas.openxmlformats.org/officeDocument/2006/relationships" xmlns:p="http://schemas.openxmlformats.org/presentationml/2006/main">
  <p:tag name="TIMING" val="|1.1|0.8|0.8"/>
</p:tagLst>
</file>

<file path=ppt/tags/tag11.xml><?xml version="1.0" encoding="utf-8"?>
<p:tagLst xmlns:a="http://schemas.openxmlformats.org/drawingml/2006/main" xmlns:r="http://schemas.openxmlformats.org/officeDocument/2006/relationships" xmlns:p="http://schemas.openxmlformats.org/presentationml/2006/main">
  <p:tag name="TIMING" val="|1|1.1|1.2"/>
</p:tagLst>
</file>

<file path=ppt/tags/tag12.xml><?xml version="1.0" encoding="utf-8"?>
<p:tagLst xmlns:a="http://schemas.openxmlformats.org/drawingml/2006/main" xmlns:r="http://schemas.openxmlformats.org/officeDocument/2006/relationships" xmlns:p="http://schemas.openxmlformats.org/presentationml/2006/main">
  <p:tag name="TIMING" val="|1.3|0.9|1.1|1.1"/>
</p:tagLst>
</file>

<file path=ppt/tags/tag13.xml><?xml version="1.0" encoding="utf-8"?>
<p:tagLst xmlns:a="http://schemas.openxmlformats.org/drawingml/2006/main" xmlns:r="http://schemas.openxmlformats.org/officeDocument/2006/relationships" xmlns:p="http://schemas.openxmlformats.org/presentationml/2006/main">
  <p:tag name="TIMING" val="|1.1|1.1|1|1"/>
</p:tagLst>
</file>

<file path=ppt/tags/tag14.xml><?xml version="1.0" encoding="utf-8"?>
<p:tagLst xmlns:a="http://schemas.openxmlformats.org/drawingml/2006/main" xmlns:r="http://schemas.openxmlformats.org/officeDocument/2006/relationships" xmlns:p="http://schemas.openxmlformats.org/presentationml/2006/main">
  <p:tag name="TIMING" val="|1|1|1|0.8"/>
</p:tagLst>
</file>

<file path=ppt/tags/tag15.xml><?xml version="1.0" encoding="utf-8"?>
<p:tagLst xmlns:a="http://schemas.openxmlformats.org/drawingml/2006/main" xmlns:r="http://schemas.openxmlformats.org/officeDocument/2006/relationships" xmlns:p="http://schemas.openxmlformats.org/presentationml/2006/main">
  <p:tag name="TIMING" val="|1|1.3|1|0.9"/>
</p:tagLst>
</file>

<file path=ppt/tags/tag16.xml><?xml version="1.0" encoding="utf-8"?>
<p:tagLst xmlns:a="http://schemas.openxmlformats.org/drawingml/2006/main" xmlns:r="http://schemas.openxmlformats.org/officeDocument/2006/relationships" xmlns:p="http://schemas.openxmlformats.org/presentationml/2006/main">
  <p:tag name="TIMING" val="|1|1.1|1|0.7"/>
</p:tagLst>
</file>

<file path=ppt/tags/tag17.xml><?xml version="1.0" encoding="utf-8"?>
<p:tagLst xmlns:a="http://schemas.openxmlformats.org/drawingml/2006/main" xmlns:r="http://schemas.openxmlformats.org/officeDocument/2006/relationships" xmlns:p="http://schemas.openxmlformats.org/presentationml/2006/main">
  <p:tag name="TIMING" val="|0.8|1.2|1.1|0.8"/>
</p:tagLst>
</file>

<file path=ppt/tags/tag18.xml><?xml version="1.0" encoding="utf-8"?>
<p:tagLst xmlns:a="http://schemas.openxmlformats.org/drawingml/2006/main" xmlns:r="http://schemas.openxmlformats.org/officeDocument/2006/relationships" xmlns:p="http://schemas.openxmlformats.org/presentationml/2006/main">
  <p:tag name="TIMING" val="|1.1|1.1|0.7|1.1"/>
</p:tagLst>
</file>

<file path=ppt/tags/tag19.xml><?xml version="1.0" encoding="utf-8"?>
<p:tagLst xmlns:a="http://schemas.openxmlformats.org/drawingml/2006/main" xmlns:r="http://schemas.openxmlformats.org/officeDocument/2006/relationships" xmlns:p="http://schemas.openxmlformats.org/presentationml/2006/main">
  <p:tag name="TIMING" val="|1|1.2|1.2|0.7"/>
</p:tagLst>
</file>

<file path=ppt/tags/tag2.xml><?xml version="1.0" encoding="utf-8"?>
<p:tagLst xmlns:a="http://schemas.openxmlformats.org/drawingml/2006/main" xmlns:r="http://schemas.openxmlformats.org/officeDocument/2006/relationships" xmlns:p="http://schemas.openxmlformats.org/presentationml/2006/main">
  <p:tag name="TIMING" val="|1.5|0.7|0.8"/>
</p:tagLst>
</file>

<file path=ppt/tags/tag20.xml><?xml version="1.0" encoding="utf-8"?>
<p:tagLst xmlns:a="http://schemas.openxmlformats.org/drawingml/2006/main" xmlns:r="http://schemas.openxmlformats.org/officeDocument/2006/relationships" xmlns:p="http://schemas.openxmlformats.org/presentationml/2006/main">
  <p:tag name="TIMING" val="|1.5|0.7|0.8"/>
</p:tagLst>
</file>

<file path=ppt/tags/tag21.xml><?xml version="1.0" encoding="utf-8"?>
<p:tagLst xmlns:a="http://schemas.openxmlformats.org/drawingml/2006/main" xmlns:r="http://schemas.openxmlformats.org/officeDocument/2006/relationships" xmlns:p="http://schemas.openxmlformats.org/presentationml/2006/main">
  <p:tag name="TIMING" val="|1.5|0.7|0.8"/>
</p:tagLst>
</file>

<file path=ppt/tags/tag22.xml><?xml version="1.0" encoding="utf-8"?>
<p:tagLst xmlns:a="http://schemas.openxmlformats.org/drawingml/2006/main" xmlns:r="http://schemas.openxmlformats.org/officeDocument/2006/relationships" xmlns:p="http://schemas.openxmlformats.org/presentationml/2006/main">
  <p:tag name="TIMING" val="|1.5|0.7|0.8"/>
</p:tagLst>
</file>

<file path=ppt/tags/tag23.xml><?xml version="1.0" encoding="utf-8"?>
<p:tagLst xmlns:a="http://schemas.openxmlformats.org/drawingml/2006/main" xmlns:r="http://schemas.openxmlformats.org/officeDocument/2006/relationships" xmlns:p="http://schemas.openxmlformats.org/presentationml/2006/main">
  <p:tag name="TIMING" val="|1.5|0.7|0.8"/>
</p:tagLst>
</file>

<file path=ppt/tags/tag24.xml><?xml version="1.0" encoding="utf-8"?>
<p:tagLst xmlns:a="http://schemas.openxmlformats.org/drawingml/2006/main" xmlns:r="http://schemas.openxmlformats.org/officeDocument/2006/relationships" xmlns:p="http://schemas.openxmlformats.org/presentationml/2006/main">
  <p:tag name="TIMING" val="|1.5|0.7|0.8"/>
</p:tagLst>
</file>

<file path=ppt/tags/tag25.xml><?xml version="1.0" encoding="utf-8"?>
<p:tagLst xmlns:a="http://schemas.openxmlformats.org/drawingml/2006/main" xmlns:r="http://schemas.openxmlformats.org/officeDocument/2006/relationships" xmlns:p="http://schemas.openxmlformats.org/presentationml/2006/main">
  <p:tag name="TIMING" val="|1.5|0.7|0.8"/>
</p:tagLst>
</file>

<file path=ppt/tags/tag26.xml><?xml version="1.0" encoding="utf-8"?>
<p:tagLst xmlns:a="http://schemas.openxmlformats.org/drawingml/2006/main" xmlns:r="http://schemas.openxmlformats.org/officeDocument/2006/relationships" xmlns:p="http://schemas.openxmlformats.org/presentationml/2006/main">
  <p:tag name="TIMING" val="|1.5|0.7|0.8"/>
</p:tagLst>
</file>

<file path=ppt/tags/tag27.xml><?xml version="1.0" encoding="utf-8"?>
<p:tagLst xmlns:a="http://schemas.openxmlformats.org/drawingml/2006/main" xmlns:r="http://schemas.openxmlformats.org/officeDocument/2006/relationships" xmlns:p="http://schemas.openxmlformats.org/presentationml/2006/main">
  <p:tag name="TIMING" val="|1.5|0.7|0.8"/>
</p:tagLst>
</file>

<file path=ppt/tags/tag28.xml><?xml version="1.0" encoding="utf-8"?>
<p:tagLst xmlns:a="http://schemas.openxmlformats.org/drawingml/2006/main" xmlns:r="http://schemas.openxmlformats.org/officeDocument/2006/relationships" xmlns:p="http://schemas.openxmlformats.org/presentationml/2006/main">
  <p:tag name="TIMING" val="|0.9|1.1|0.9|1"/>
</p:tagLst>
</file>

<file path=ppt/tags/tag29.xml><?xml version="1.0" encoding="utf-8"?>
<p:tagLst xmlns:a="http://schemas.openxmlformats.org/drawingml/2006/main" xmlns:r="http://schemas.openxmlformats.org/officeDocument/2006/relationships" xmlns:p="http://schemas.openxmlformats.org/presentationml/2006/main">
  <p:tag name="TIMING" val="|0.9|0.9|0.9|0.9"/>
</p:tagLst>
</file>

<file path=ppt/tags/tag3.xml><?xml version="1.0" encoding="utf-8"?>
<p:tagLst xmlns:a="http://schemas.openxmlformats.org/drawingml/2006/main" xmlns:r="http://schemas.openxmlformats.org/officeDocument/2006/relationships" xmlns:p="http://schemas.openxmlformats.org/presentationml/2006/main">
  <p:tag name="TIMING" val="|1.5|0.7|0.8"/>
</p:tagLst>
</file>

<file path=ppt/tags/tag30.xml><?xml version="1.0" encoding="utf-8"?>
<p:tagLst xmlns:a="http://schemas.openxmlformats.org/drawingml/2006/main" xmlns:r="http://schemas.openxmlformats.org/officeDocument/2006/relationships" xmlns:p="http://schemas.openxmlformats.org/presentationml/2006/main">
  <p:tag name="TIMING" val="|1.5|0.7|0.8"/>
</p:tagLst>
</file>

<file path=ppt/tags/tag31.xml><?xml version="1.0" encoding="utf-8"?>
<p:tagLst xmlns:a="http://schemas.openxmlformats.org/drawingml/2006/main" xmlns:r="http://schemas.openxmlformats.org/officeDocument/2006/relationships" xmlns:p="http://schemas.openxmlformats.org/presentationml/2006/main">
  <p:tag name="TIMING" val="|1|1.1|1|0.7"/>
</p:tagLst>
</file>

<file path=ppt/tags/tag32.xml><?xml version="1.0" encoding="utf-8"?>
<p:tagLst xmlns:a="http://schemas.openxmlformats.org/drawingml/2006/main" xmlns:r="http://schemas.openxmlformats.org/officeDocument/2006/relationships" xmlns:p="http://schemas.openxmlformats.org/presentationml/2006/main">
  <p:tag name="TIMING" val="|1.1|1|0.9|1.3"/>
</p:tagLst>
</file>

<file path=ppt/tags/tag33.xml><?xml version="1.0" encoding="utf-8"?>
<p:tagLst xmlns:a="http://schemas.openxmlformats.org/drawingml/2006/main" xmlns:r="http://schemas.openxmlformats.org/officeDocument/2006/relationships" xmlns:p="http://schemas.openxmlformats.org/presentationml/2006/main">
  <p:tag name="TIMING" val="|1|1.3|1|0.9"/>
</p:tagLst>
</file>

<file path=ppt/tags/tag34.xml><?xml version="1.0" encoding="utf-8"?>
<p:tagLst xmlns:a="http://schemas.openxmlformats.org/drawingml/2006/main" xmlns:r="http://schemas.openxmlformats.org/officeDocument/2006/relationships" xmlns:p="http://schemas.openxmlformats.org/presentationml/2006/main">
  <p:tag name="TIMING" val="|1.1|1.1|0.7|1.1"/>
</p:tagLst>
</file>

<file path=ppt/tags/tag35.xml><?xml version="1.0" encoding="utf-8"?>
<p:tagLst xmlns:a="http://schemas.openxmlformats.org/drawingml/2006/main" xmlns:r="http://schemas.openxmlformats.org/officeDocument/2006/relationships" xmlns:p="http://schemas.openxmlformats.org/presentationml/2006/main">
  <p:tag name="TIMING" val="|1|1.1|1|0.7"/>
</p:tagLst>
</file>

<file path=ppt/tags/tag36.xml><?xml version="1.0" encoding="utf-8"?>
<p:tagLst xmlns:a="http://schemas.openxmlformats.org/drawingml/2006/main" xmlns:r="http://schemas.openxmlformats.org/officeDocument/2006/relationships" xmlns:p="http://schemas.openxmlformats.org/presentationml/2006/main">
  <p:tag name="TIMING" val="|1.1|1.1|1|1"/>
</p:tagLst>
</file>

<file path=ppt/tags/tag37.xml><?xml version="1.0" encoding="utf-8"?>
<p:tagLst xmlns:a="http://schemas.openxmlformats.org/drawingml/2006/main" xmlns:r="http://schemas.openxmlformats.org/officeDocument/2006/relationships" xmlns:p="http://schemas.openxmlformats.org/presentationml/2006/main">
  <p:tag name="TIMING" val="|1|1.2|1.2|0.7"/>
</p:tagLst>
</file>

<file path=ppt/tags/tag38.xml><?xml version="1.0" encoding="utf-8"?>
<p:tagLst xmlns:a="http://schemas.openxmlformats.org/drawingml/2006/main" xmlns:r="http://schemas.openxmlformats.org/officeDocument/2006/relationships" xmlns:p="http://schemas.openxmlformats.org/presentationml/2006/main">
  <p:tag name="TIMING" val="|1.2|1.1|1.1|1"/>
</p:tagLst>
</file>

<file path=ppt/tags/tag39.xml><?xml version="1.0" encoding="utf-8"?>
<p:tagLst xmlns:a="http://schemas.openxmlformats.org/drawingml/2006/main" xmlns:r="http://schemas.openxmlformats.org/officeDocument/2006/relationships" xmlns:p="http://schemas.openxmlformats.org/presentationml/2006/main">
  <p:tag name="TIMING" val="|1|1.3|1.2|0.9"/>
</p:tagLst>
</file>

<file path=ppt/tags/tag4.xml><?xml version="1.0" encoding="utf-8"?>
<p:tagLst xmlns:a="http://schemas.openxmlformats.org/drawingml/2006/main" xmlns:r="http://schemas.openxmlformats.org/officeDocument/2006/relationships" xmlns:p="http://schemas.openxmlformats.org/presentationml/2006/main">
  <p:tag name="TIMING" val="|1.5|0.7|0.8"/>
</p:tagLst>
</file>

<file path=ppt/tags/tag40.xml><?xml version="1.0" encoding="utf-8"?>
<p:tagLst xmlns:a="http://schemas.openxmlformats.org/drawingml/2006/main" xmlns:r="http://schemas.openxmlformats.org/officeDocument/2006/relationships" xmlns:p="http://schemas.openxmlformats.org/presentationml/2006/main">
  <p:tag name="TIMING" val="|1.5|0.7|0.8"/>
</p:tagLst>
</file>

<file path=ppt/tags/tag41.xml><?xml version="1.0" encoding="utf-8"?>
<p:tagLst xmlns:a="http://schemas.openxmlformats.org/drawingml/2006/main" xmlns:r="http://schemas.openxmlformats.org/officeDocument/2006/relationships" xmlns:p="http://schemas.openxmlformats.org/presentationml/2006/main">
  <p:tag name="TIMING" val="|1.5|0.7|0.8"/>
</p:tagLst>
</file>

<file path=ppt/tags/tag42.xml><?xml version="1.0" encoding="utf-8"?>
<p:tagLst xmlns:a="http://schemas.openxmlformats.org/drawingml/2006/main" xmlns:r="http://schemas.openxmlformats.org/officeDocument/2006/relationships" xmlns:p="http://schemas.openxmlformats.org/presentationml/2006/main">
  <p:tag name="TIMING" val="|1.5|0.7|0.8"/>
</p:tagLst>
</file>

<file path=ppt/tags/tag43.xml><?xml version="1.0" encoding="utf-8"?>
<p:tagLst xmlns:a="http://schemas.openxmlformats.org/drawingml/2006/main" xmlns:r="http://schemas.openxmlformats.org/officeDocument/2006/relationships" xmlns:p="http://schemas.openxmlformats.org/presentationml/2006/main">
  <p:tag name="TIMING" val="|1.5|0.7|0.8"/>
</p:tagLst>
</file>

<file path=ppt/tags/tag44.xml><?xml version="1.0" encoding="utf-8"?>
<p:tagLst xmlns:a="http://schemas.openxmlformats.org/drawingml/2006/main" xmlns:r="http://schemas.openxmlformats.org/officeDocument/2006/relationships" xmlns:p="http://schemas.openxmlformats.org/presentationml/2006/main">
  <p:tag name="TIMING" val="|1.5|0.7|0.8"/>
</p:tagLst>
</file>

<file path=ppt/tags/tag45.xml><?xml version="1.0" encoding="utf-8"?>
<p:tagLst xmlns:a="http://schemas.openxmlformats.org/drawingml/2006/main" xmlns:r="http://schemas.openxmlformats.org/officeDocument/2006/relationships" xmlns:p="http://schemas.openxmlformats.org/presentationml/2006/main">
  <p:tag name="TIMING" val="|1.5|0.7|0.8"/>
</p:tagLst>
</file>

<file path=ppt/tags/tag46.xml><?xml version="1.0" encoding="utf-8"?>
<p:tagLst xmlns:a="http://schemas.openxmlformats.org/drawingml/2006/main" xmlns:r="http://schemas.openxmlformats.org/officeDocument/2006/relationships" xmlns:p="http://schemas.openxmlformats.org/presentationml/2006/main">
  <p:tag name="TIMING" val="|1.5|0.7|0.8"/>
</p:tagLst>
</file>

<file path=ppt/tags/tag47.xml><?xml version="1.0" encoding="utf-8"?>
<p:tagLst xmlns:a="http://schemas.openxmlformats.org/drawingml/2006/main" xmlns:r="http://schemas.openxmlformats.org/officeDocument/2006/relationships" xmlns:p="http://schemas.openxmlformats.org/presentationml/2006/main">
  <p:tag name="TIMING" val="|1.5|0.7|0.8"/>
</p:tagLst>
</file>

<file path=ppt/tags/tag48.xml><?xml version="1.0" encoding="utf-8"?>
<p:tagLst xmlns:a="http://schemas.openxmlformats.org/drawingml/2006/main" xmlns:r="http://schemas.openxmlformats.org/officeDocument/2006/relationships" xmlns:p="http://schemas.openxmlformats.org/presentationml/2006/main">
  <p:tag name="TIMING" val="|1|1.1|1.2"/>
</p:tagLst>
</file>

<file path=ppt/tags/tag49.xml><?xml version="1.0" encoding="utf-8"?>
<p:tagLst xmlns:a="http://schemas.openxmlformats.org/drawingml/2006/main" xmlns:r="http://schemas.openxmlformats.org/officeDocument/2006/relationships" xmlns:p="http://schemas.openxmlformats.org/presentationml/2006/main">
  <p:tag name="TIMING" val="|1|1.1|1|0.7"/>
</p:tagLst>
</file>

<file path=ppt/tags/tag5.xml><?xml version="1.0" encoding="utf-8"?>
<p:tagLst xmlns:a="http://schemas.openxmlformats.org/drawingml/2006/main" xmlns:r="http://schemas.openxmlformats.org/officeDocument/2006/relationships" xmlns:p="http://schemas.openxmlformats.org/presentationml/2006/main">
  <p:tag name="TIMING" val="|1.5|0.7|0.8"/>
</p:tagLst>
</file>

<file path=ppt/tags/tag50.xml><?xml version="1.0" encoding="utf-8"?>
<p:tagLst xmlns:a="http://schemas.openxmlformats.org/drawingml/2006/main" xmlns:r="http://schemas.openxmlformats.org/officeDocument/2006/relationships" xmlns:p="http://schemas.openxmlformats.org/presentationml/2006/main">
  <p:tag name="TIMING" val="|1.1|1|0.9|1.1"/>
</p:tagLst>
</file>

<file path=ppt/tags/tag51.xml><?xml version="1.0" encoding="utf-8"?>
<p:tagLst xmlns:a="http://schemas.openxmlformats.org/drawingml/2006/main" xmlns:r="http://schemas.openxmlformats.org/officeDocument/2006/relationships" xmlns:p="http://schemas.openxmlformats.org/presentationml/2006/main">
  <p:tag name="TIMING" val="|0.9|0.9|0.9|0.9"/>
</p:tagLst>
</file>

<file path=ppt/tags/tag52.xml><?xml version="1.0" encoding="utf-8"?>
<p:tagLst xmlns:a="http://schemas.openxmlformats.org/drawingml/2006/main" xmlns:r="http://schemas.openxmlformats.org/officeDocument/2006/relationships" xmlns:p="http://schemas.openxmlformats.org/presentationml/2006/main">
  <p:tag name="TIMING" val="|1.1|1.1|1|1"/>
</p:tagLst>
</file>

<file path=ppt/tags/tag53.xml><?xml version="1.0" encoding="utf-8"?>
<p:tagLst xmlns:a="http://schemas.openxmlformats.org/drawingml/2006/main" xmlns:r="http://schemas.openxmlformats.org/officeDocument/2006/relationships" xmlns:p="http://schemas.openxmlformats.org/presentationml/2006/main">
  <p:tag name="TIMING" val="|1.1|1|0.9|0.9"/>
</p:tagLst>
</file>

<file path=ppt/tags/tag54.xml><?xml version="1.0" encoding="utf-8"?>
<p:tagLst xmlns:a="http://schemas.openxmlformats.org/drawingml/2006/main" xmlns:r="http://schemas.openxmlformats.org/officeDocument/2006/relationships" xmlns:p="http://schemas.openxmlformats.org/presentationml/2006/main">
  <p:tag name="TIMING" val="|0.8|1.2|1.1|0.8"/>
</p:tagLst>
</file>

<file path=ppt/tags/tag55.xml><?xml version="1.0" encoding="utf-8"?>
<p:tagLst xmlns:a="http://schemas.openxmlformats.org/drawingml/2006/main" xmlns:r="http://schemas.openxmlformats.org/officeDocument/2006/relationships" xmlns:p="http://schemas.openxmlformats.org/presentationml/2006/main">
  <p:tag name="TIMING" val="|0.9|1.1|1.1|0.7"/>
</p:tagLst>
</file>

<file path=ppt/tags/tag56.xml><?xml version="1.0" encoding="utf-8"?>
<p:tagLst xmlns:a="http://schemas.openxmlformats.org/drawingml/2006/main" xmlns:r="http://schemas.openxmlformats.org/officeDocument/2006/relationships" xmlns:p="http://schemas.openxmlformats.org/presentationml/2006/main">
  <p:tag name="TIMING" val="|1|1.3|1.2|0.9"/>
</p:tagLst>
</file>

<file path=ppt/tags/tag57.xml><?xml version="1.0" encoding="utf-8"?>
<p:tagLst xmlns:a="http://schemas.openxmlformats.org/drawingml/2006/main" xmlns:r="http://schemas.openxmlformats.org/officeDocument/2006/relationships" xmlns:p="http://schemas.openxmlformats.org/presentationml/2006/main">
  <p:tag name="TIMING" val="|1|1.1|1|0.7"/>
</p:tagLst>
</file>

<file path=ppt/tags/tag58.xml><?xml version="1.0" encoding="utf-8"?>
<p:tagLst xmlns:a="http://schemas.openxmlformats.org/drawingml/2006/main" xmlns:r="http://schemas.openxmlformats.org/officeDocument/2006/relationships" xmlns:p="http://schemas.openxmlformats.org/presentationml/2006/main">
  <p:tag name="TIMING" val="|1|1.1|1|0.7"/>
</p:tagLst>
</file>

<file path=ppt/tags/tag59.xml><?xml version="1.0" encoding="utf-8"?>
<p:tagLst xmlns:a="http://schemas.openxmlformats.org/drawingml/2006/main" xmlns:r="http://schemas.openxmlformats.org/officeDocument/2006/relationships" xmlns:p="http://schemas.openxmlformats.org/presentationml/2006/main">
  <p:tag name="TIMING" val="|1.5|0.7|0.8"/>
</p:tagLst>
</file>

<file path=ppt/tags/tag6.xml><?xml version="1.0" encoding="utf-8"?>
<p:tagLst xmlns:a="http://schemas.openxmlformats.org/drawingml/2006/main" xmlns:r="http://schemas.openxmlformats.org/officeDocument/2006/relationships" xmlns:p="http://schemas.openxmlformats.org/presentationml/2006/main">
  <p:tag name="TIMING" val="|1.5|0.7|0.8"/>
</p:tagLst>
</file>

<file path=ppt/tags/tag60.xml><?xml version="1.0" encoding="utf-8"?>
<p:tagLst xmlns:a="http://schemas.openxmlformats.org/drawingml/2006/main" xmlns:r="http://schemas.openxmlformats.org/officeDocument/2006/relationships" xmlns:p="http://schemas.openxmlformats.org/presentationml/2006/main">
  <p:tag name="TIMING" val="|1.5|0.7|0.8"/>
</p:tagLst>
</file>

<file path=ppt/tags/tag61.xml><?xml version="1.0" encoding="utf-8"?>
<p:tagLst xmlns:a="http://schemas.openxmlformats.org/drawingml/2006/main" xmlns:r="http://schemas.openxmlformats.org/officeDocument/2006/relationships" xmlns:p="http://schemas.openxmlformats.org/presentationml/2006/main">
  <p:tag name="TIMING" val="|1.5|0.7|0.8"/>
</p:tagLst>
</file>

<file path=ppt/tags/tag62.xml><?xml version="1.0" encoding="utf-8"?>
<p:tagLst xmlns:a="http://schemas.openxmlformats.org/drawingml/2006/main" xmlns:r="http://schemas.openxmlformats.org/officeDocument/2006/relationships" xmlns:p="http://schemas.openxmlformats.org/presentationml/2006/main">
  <p:tag name="TIMING" val="|1.5|0.7|0.8"/>
</p:tagLst>
</file>

<file path=ppt/tags/tag63.xml><?xml version="1.0" encoding="utf-8"?>
<p:tagLst xmlns:a="http://schemas.openxmlformats.org/drawingml/2006/main" xmlns:r="http://schemas.openxmlformats.org/officeDocument/2006/relationships" xmlns:p="http://schemas.openxmlformats.org/presentationml/2006/main">
  <p:tag name="TIMING" val="|1.5|0.7|0.8"/>
</p:tagLst>
</file>

<file path=ppt/tags/tag64.xml><?xml version="1.0" encoding="utf-8"?>
<p:tagLst xmlns:a="http://schemas.openxmlformats.org/drawingml/2006/main" xmlns:r="http://schemas.openxmlformats.org/officeDocument/2006/relationships" xmlns:p="http://schemas.openxmlformats.org/presentationml/2006/main">
  <p:tag name="TIMING" val="|1.5|0.7|0.8"/>
</p:tagLst>
</file>

<file path=ppt/tags/tag65.xml><?xml version="1.0" encoding="utf-8"?>
<p:tagLst xmlns:a="http://schemas.openxmlformats.org/drawingml/2006/main" xmlns:r="http://schemas.openxmlformats.org/officeDocument/2006/relationships" xmlns:p="http://schemas.openxmlformats.org/presentationml/2006/main">
  <p:tag name="TIMING" val="|1.5|0.7|0.8"/>
</p:tagLst>
</file>

<file path=ppt/tags/tag66.xml><?xml version="1.0" encoding="utf-8"?>
<p:tagLst xmlns:a="http://schemas.openxmlformats.org/drawingml/2006/main" xmlns:r="http://schemas.openxmlformats.org/officeDocument/2006/relationships" xmlns:p="http://schemas.openxmlformats.org/presentationml/2006/main">
  <p:tag name="TIMING" val="|1.5|0.7|0.8"/>
</p:tagLst>
</file>

<file path=ppt/tags/tag67.xml><?xml version="1.0" encoding="utf-8"?>
<p:tagLst xmlns:a="http://schemas.openxmlformats.org/drawingml/2006/main" xmlns:r="http://schemas.openxmlformats.org/officeDocument/2006/relationships" xmlns:p="http://schemas.openxmlformats.org/presentationml/2006/main">
  <p:tag name="TIMING" val="|1.1|1|0.9|1.3"/>
</p:tagLst>
</file>

<file path=ppt/tags/tag68.xml><?xml version="1.0" encoding="utf-8"?>
<p:tagLst xmlns:a="http://schemas.openxmlformats.org/drawingml/2006/main" xmlns:r="http://schemas.openxmlformats.org/officeDocument/2006/relationships" xmlns:p="http://schemas.openxmlformats.org/presentationml/2006/main">
  <p:tag name="TIMING" val="|0.8|1.2|1.1|0.8"/>
</p:tagLst>
</file>

<file path=ppt/tags/tag69.xml><?xml version="1.0" encoding="utf-8"?>
<p:tagLst xmlns:a="http://schemas.openxmlformats.org/drawingml/2006/main" xmlns:r="http://schemas.openxmlformats.org/officeDocument/2006/relationships" xmlns:p="http://schemas.openxmlformats.org/presentationml/2006/main">
  <p:tag name="TIMING" val="|1.2|1.1|1.1|1"/>
</p:tagLst>
</file>

<file path=ppt/tags/tag7.xml><?xml version="1.0" encoding="utf-8"?>
<p:tagLst xmlns:a="http://schemas.openxmlformats.org/drawingml/2006/main" xmlns:r="http://schemas.openxmlformats.org/officeDocument/2006/relationships" xmlns:p="http://schemas.openxmlformats.org/presentationml/2006/main">
  <p:tag name="TIMING" val="|1.5|0.7|0.8"/>
</p:tagLst>
</file>

<file path=ppt/tags/tag70.xml><?xml version="1.0" encoding="utf-8"?>
<p:tagLst xmlns:a="http://schemas.openxmlformats.org/drawingml/2006/main" xmlns:r="http://schemas.openxmlformats.org/officeDocument/2006/relationships" xmlns:p="http://schemas.openxmlformats.org/presentationml/2006/main">
  <p:tag name="TIMING" val="|1|1.3|1.2|0.9"/>
</p:tagLst>
</file>

<file path=ppt/tags/tag71.xml><?xml version="1.0" encoding="utf-8"?>
<p:tagLst xmlns:a="http://schemas.openxmlformats.org/drawingml/2006/main" xmlns:r="http://schemas.openxmlformats.org/officeDocument/2006/relationships" xmlns:p="http://schemas.openxmlformats.org/presentationml/2006/main">
  <p:tag name="TIMING" val="|1.1|1.1|0.7|1.1"/>
</p:tagLst>
</file>

<file path=ppt/tags/tag72.xml><?xml version="1.0" encoding="utf-8"?>
<p:tagLst xmlns:a="http://schemas.openxmlformats.org/drawingml/2006/main" xmlns:r="http://schemas.openxmlformats.org/officeDocument/2006/relationships" xmlns:p="http://schemas.openxmlformats.org/presentationml/2006/main">
  <p:tag name="TIMING" val="|0.9|1.1|0.9|1"/>
</p:tagLst>
</file>

<file path=ppt/tags/tag73.xml><?xml version="1.0" encoding="utf-8"?>
<p:tagLst xmlns:a="http://schemas.openxmlformats.org/drawingml/2006/main" xmlns:r="http://schemas.openxmlformats.org/officeDocument/2006/relationships" xmlns:p="http://schemas.openxmlformats.org/presentationml/2006/main">
  <p:tag name="TIMING" val="|1|1.1|1|0.7"/>
</p:tagLst>
</file>

<file path=ppt/tags/tag74.xml><?xml version="1.0" encoding="utf-8"?>
<p:tagLst xmlns:a="http://schemas.openxmlformats.org/drawingml/2006/main" xmlns:r="http://schemas.openxmlformats.org/officeDocument/2006/relationships" xmlns:p="http://schemas.openxmlformats.org/presentationml/2006/main">
  <p:tag name="TIMING" val="|1|1.1|1.2"/>
</p:tagLst>
</file>

<file path=ppt/tags/tag75.xml><?xml version="1.0" encoding="utf-8"?>
<p:tagLst xmlns:a="http://schemas.openxmlformats.org/drawingml/2006/main" xmlns:r="http://schemas.openxmlformats.org/officeDocument/2006/relationships" xmlns:p="http://schemas.openxmlformats.org/presentationml/2006/main">
  <p:tag name="TIMING" val="|1|1.3|1|0.9"/>
</p:tagLst>
</file>

<file path=ppt/tags/tag76.xml><?xml version="1.0" encoding="utf-8"?>
<p:tagLst xmlns:a="http://schemas.openxmlformats.org/drawingml/2006/main" xmlns:r="http://schemas.openxmlformats.org/officeDocument/2006/relationships" xmlns:p="http://schemas.openxmlformats.org/presentationml/2006/main">
  <p:tag name="TIMING" val="|1.1|1|0.9|1.1"/>
</p:tagLst>
</file>

<file path=ppt/tags/tag77.xml><?xml version="1.0" encoding="utf-8"?>
<p:tagLst xmlns:a="http://schemas.openxmlformats.org/drawingml/2006/main" xmlns:r="http://schemas.openxmlformats.org/officeDocument/2006/relationships" xmlns:p="http://schemas.openxmlformats.org/presentationml/2006/main">
  <p:tag name="TIMING" val="|1|1.2|1.2|0.7"/>
</p:tagLst>
</file>

<file path=ppt/tags/tag78.xml><?xml version="1.0" encoding="utf-8"?>
<p:tagLst xmlns:a="http://schemas.openxmlformats.org/drawingml/2006/main" xmlns:r="http://schemas.openxmlformats.org/officeDocument/2006/relationships" xmlns:p="http://schemas.openxmlformats.org/presentationml/2006/main">
  <p:tag name="TIMING" val="|1.1|1.1|1|1"/>
</p:tagLst>
</file>

<file path=ppt/tags/tag79.xml><?xml version="1.0" encoding="utf-8"?>
<p:tagLst xmlns:a="http://schemas.openxmlformats.org/drawingml/2006/main" xmlns:r="http://schemas.openxmlformats.org/officeDocument/2006/relationships" xmlns:p="http://schemas.openxmlformats.org/presentationml/2006/main">
  <p:tag name="TIMING" val="|1.5|0.7|0.8"/>
</p:tagLst>
</file>

<file path=ppt/tags/tag8.xml><?xml version="1.0" encoding="utf-8"?>
<p:tagLst xmlns:a="http://schemas.openxmlformats.org/drawingml/2006/main" xmlns:r="http://schemas.openxmlformats.org/officeDocument/2006/relationships" xmlns:p="http://schemas.openxmlformats.org/presentationml/2006/main">
  <p:tag name="TIMING" val="|1.5|0.7|0.8"/>
</p:tagLst>
</file>

<file path=ppt/tags/tag80.xml><?xml version="1.0" encoding="utf-8"?>
<p:tagLst xmlns:a="http://schemas.openxmlformats.org/drawingml/2006/main" xmlns:r="http://schemas.openxmlformats.org/officeDocument/2006/relationships" xmlns:p="http://schemas.openxmlformats.org/presentationml/2006/main">
  <p:tag name="TIMING" val="|1.5|0.7|0.8"/>
</p:tagLst>
</file>

<file path=ppt/tags/tag81.xml><?xml version="1.0" encoding="utf-8"?>
<p:tagLst xmlns:a="http://schemas.openxmlformats.org/drawingml/2006/main" xmlns:r="http://schemas.openxmlformats.org/officeDocument/2006/relationships" xmlns:p="http://schemas.openxmlformats.org/presentationml/2006/main">
  <p:tag name="TIMING" val="|1.5|0.7|0.8"/>
</p:tagLst>
</file>

<file path=ppt/tags/tag82.xml><?xml version="1.0" encoding="utf-8"?>
<p:tagLst xmlns:a="http://schemas.openxmlformats.org/drawingml/2006/main" xmlns:r="http://schemas.openxmlformats.org/officeDocument/2006/relationships" xmlns:p="http://schemas.openxmlformats.org/presentationml/2006/main">
  <p:tag name="TIMING" val="|1.5|0.7|0.8"/>
</p:tagLst>
</file>

<file path=ppt/tags/tag83.xml><?xml version="1.0" encoding="utf-8"?>
<p:tagLst xmlns:a="http://schemas.openxmlformats.org/drawingml/2006/main" xmlns:r="http://schemas.openxmlformats.org/officeDocument/2006/relationships" xmlns:p="http://schemas.openxmlformats.org/presentationml/2006/main">
  <p:tag name="TIMING" val="|1.5|0.7|0.8"/>
</p:tagLst>
</file>

<file path=ppt/tags/tag84.xml><?xml version="1.0" encoding="utf-8"?>
<p:tagLst xmlns:a="http://schemas.openxmlformats.org/drawingml/2006/main" xmlns:r="http://schemas.openxmlformats.org/officeDocument/2006/relationships" xmlns:p="http://schemas.openxmlformats.org/presentationml/2006/main">
  <p:tag name="TIMING" val="|1.5|0.7|0.8"/>
</p:tagLst>
</file>

<file path=ppt/tags/tag85.xml><?xml version="1.0" encoding="utf-8"?>
<p:tagLst xmlns:a="http://schemas.openxmlformats.org/drawingml/2006/main" xmlns:r="http://schemas.openxmlformats.org/officeDocument/2006/relationships" xmlns:p="http://schemas.openxmlformats.org/presentationml/2006/main">
  <p:tag name="TIMING" val="|1.5|0.7|0.8"/>
</p:tagLst>
</file>

<file path=ppt/tags/tag86.xml><?xml version="1.0" encoding="utf-8"?>
<p:tagLst xmlns:a="http://schemas.openxmlformats.org/drawingml/2006/main" xmlns:r="http://schemas.openxmlformats.org/officeDocument/2006/relationships" xmlns:p="http://schemas.openxmlformats.org/presentationml/2006/main">
  <p:tag name="TIMING" val="|1.5|0.7|0.8"/>
</p:tagLst>
</file>

<file path=ppt/tags/tag87.xml><?xml version="1.0" encoding="utf-8"?>
<p:tagLst xmlns:a="http://schemas.openxmlformats.org/drawingml/2006/main" xmlns:r="http://schemas.openxmlformats.org/officeDocument/2006/relationships" xmlns:p="http://schemas.openxmlformats.org/presentationml/2006/main">
  <p:tag name="TIMING" val="|0.9|1.1|0.9|1"/>
</p:tagLst>
</file>

<file path=ppt/tags/tag88.xml><?xml version="1.0" encoding="utf-8"?>
<p:tagLst xmlns:a="http://schemas.openxmlformats.org/drawingml/2006/main" xmlns:r="http://schemas.openxmlformats.org/officeDocument/2006/relationships" xmlns:p="http://schemas.openxmlformats.org/presentationml/2006/main">
  <p:tag name="TIMING" val="|1.1|1|0.9|0.9"/>
</p:tagLst>
</file>

<file path=ppt/tags/tag89.xml><?xml version="1.0" encoding="utf-8"?>
<p:tagLst xmlns:a="http://schemas.openxmlformats.org/drawingml/2006/main" xmlns:r="http://schemas.openxmlformats.org/officeDocument/2006/relationships" xmlns:p="http://schemas.openxmlformats.org/presentationml/2006/main">
  <p:tag name="TIMING" val="|1|1.2|1.2|0.7"/>
</p:tagLst>
</file>

<file path=ppt/tags/tag9.xml><?xml version="1.0" encoding="utf-8"?>
<p:tagLst xmlns:a="http://schemas.openxmlformats.org/drawingml/2006/main" xmlns:r="http://schemas.openxmlformats.org/officeDocument/2006/relationships" xmlns:p="http://schemas.openxmlformats.org/presentationml/2006/main">
  <p:tag name="TIMING" val="|1.5|0.7|0.8"/>
</p:tagLst>
</file>

<file path=ppt/tags/tag90.xml><?xml version="1.0" encoding="utf-8"?>
<p:tagLst xmlns:a="http://schemas.openxmlformats.org/drawingml/2006/main" xmlns:r="http://schemas.openxmlformats.org/officeDocument/2006/relationships" xmlns:p="http://schemas.openxmlformats.org/presentationml/2006/main">
  <p:tag name="TIMING" val="|1|1.1|1|0.7"/>
</p:tagLst>
</file>

<file path=ppt/tags/tag91.xml><?xml version="1.0" encoding="utf-8"?>
<p:tagLst xmlns:a="http://schemas.openxmlformats.org/drawingml/2006/main" xmlns:r="http://schemas.openxmlformats.org/officeDocument/2006/relationships" xmlns:p="http://schemas.openxmlformats.org/presentationml/2006/main">
  <p:tag name="TIMING" val="|0.9|1.1|1.1|0.7"/>
</p:tagLst>
</file>

<file path=ppt/tags/tag92.xml><?xml version="1.0" encoding="utf-8"?>
<p:tagLst xmlns:a="http://schemas.openxmlformats.org/drawingml/2006/main" xmlns:r="http://schemas.openxmlformats.org/officeDocument/2006/relationships" xmlns:p="http://schemas.openxmlformats.org/presentationml/2006/main">
  <p:tag name="TIMING" val="|1.5|0.7|0.8"/>
</p:tagLst>
</file>

<file path=ppt/tags/tag93.xml><?xml version="1.0" encoding="utf-8"?>
<p:tagLst xmlns:a="http://schemas.openxmlformats.org/drawingml/2006/main" xmlns:r="http://schemas.openxmlformats.org/officeDocument/2006/relationships" xmlns:p="http://schemas.openxmlformats.org/presentationml/2006/main">
  <p:tag name="TIMING" val="|0.9|0.9|0.9|0.9"/>
</p:tagLst>
</file>

<file path=ppt/tags/tag94.xml><?xml version="1.0" encoding="utf-8"?>
<p:tagLst xmlns:a="http://schemas.openxmlformats.org/drawingml/2006/main" xmlns:r="http://schemas.openxmlformats.org/officeDocument/2006/relationships" xmlns:p="http://schemas.openxmlformats.org/presentationml/2006/main">
  <p:tag name="TIMING" val="|1|1.3|1.2|0.9"/>
</p:tagLst>
</file>

<file path=ppt/tags/tag95.xml><?xml version="1.0" encoding="utf-8"?>
<p:tagLst xmlns:a="http://schemas.openxmlformats.org/drawingml/2006/main" xmlns:r="http://schemas.openxmlformats.org/officeDocument/2006/relationships" xmlns:p="http://schemas.openxmlformats.org/presentationml/2006/main">
  <p:tag name="TIMING" val="|1.1|0.8|0.8"/>
</p:tagLst>
</file>

<file path=ppt/tags/tag96.xml><?xml version="1.0" encoding="utf-8"?>
<p:tagLst xmlns:a="http://schemas.openxmlformats.org/drawingml/2006/main" xmlns:r="http://schemas.openxmlformats.org/officeDocument/2006/relationships" xmlns:p="http://schemas.openxmlformats.org/presentationml/2006/main">
  <p:tag name="TIMING" val="|1|1.1|1|0.7"/>
</p:tagLst>
</file>

<file path=ppt/tags/tag97.xml><?xml version="1.0" encoding="utf-8"?>
<p:tagLst xmlns:a="http://schemas.openxmlformats.org/drawingml/2006/main" xmlns:r="http://schemas.openxmlformats.org/officeDocument/2006/relationships" xmlns:p="http://schemas.openxmlformats.org/presentationml/2006/main">
  <p:tag name="TIMING" val="|1.1|1|0.9|1.1"/>
</p:tagLst>
</file>

<file path=ppt/theme/theme1.xml><?xml version="1.0" encoding="utf-8"?>
<a:theme xmlns:a="http://schemas.openxmlformats.org/drawingml/2006/main" name="Office Theme">
  <a:themeElements>
    <a:clrScheme name="Custom 1">
      <a:dk1>
        <a:srgbClr val="0C0359"/>
      </a:dk1>
      <a:lt1>
        <a:sysClr val="window" lastClr="FFFFFF"/>
      </a:lt1>
      <a:dk2>
        <a:srgbClr val="2F358E"/>
      </a:dk2>
      <a:lt2>
        <a:srgbClr val="1C74BD"/>
      </a:lt2>
      <a:accent1>
        <a:srgbClr val="FFC331"/>
      </a:accent1>
      <a:accent2>
        <a:srgbClr val="0C0359"/>
      </a:accent2>
      <a:accent3>
        <a:srgbClr val="000000"/>
      </a:accent3>
      <a:accent4>
        <a:srgbClr val="FFDB83"/>
      </a:accent4>
      <a:accent5>
        <a:srgbClr val="6E74CF"/>
      </a:accent5>
      <a:accent6>
        <a:srgbClr val="65ADE8"/>
      </a:accent6>
      <a:hlink>
        <a:srgbClr val="00B05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4EA3582C88B45AC48A4888161998B" ma:contentTypeVersion="15" ma:contentTypeDescription="Create a new document." ma:contentTypeScope="" ma:versionID="27aa4e8fbe32f53b5d116bf180fc35ac">
  <xsd:schema xmlns:xsd="http://www.w3.org/2001/XMLSchema" xmlns:xs="http://www.w3.org/2001/XMLSchema" xmlns:p="http://schemas.microsoft.com/office/2006/metadata/properties" xmlns:ns2="abc39f4b-3a53-4206-af63-a5d48dc30c3f" xmlns:ns3="ebdf563c-0ada-4b00-b32d-d942510772ed" targetNamespace="http://schemas.microsoft.com/office/2006/metadata/properties" ma:root="true" ma:fieldsID="ad3bc52bbef139ef10c4fff483191c05" ns2:_="" ns3:_="">
    <xsd:import namespace="abc39f4b-3a53-4206-af63-a5d48dc30c3f"/>
    <xsd:import namespace="ebdf563c-0ada-4b00-b32d-d942510772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c39f4b-3a53-4206-af63-a5d48dc30c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ce1bf0f-e8db-449d-a3c4-f507561f17ac}" ma:internalName="TaxCatchAll" ma:showField="CatchAllData" ma:web="abc39f4b-3a53-4206-af63-a5d48dc30c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df563c-0ada-4b00-b32d-d942510772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5091c2-f82e-4ed2-b7cc-978578ff7b2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df563c-0ada-4b00-b32d-d942510772ed">
      <Terms xmlns="http://schemas.microsoft.com/office/infopath/2007/PartnerControls"/>
    </lcf76f155ced4ddcb4097134ff3c332f>
    <TaxCatchAll xmlns="abc39f4b-3a53-4206-af63-a5d48dc30c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0AEE40-547C-46ED-8A71-A7470F906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c39f4b-3a53-4206-af63-a5d48dc30c3f"/>
    <ds:schemaRef ds:uri="ebdf563c-0ada-4b00-b32d-d942510772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7EE06-E553-4C27-BD59-08894A6D82EA}">
  <ds:schemaRefs>
    <ds:schemaRef ds:uri="http://schemas.microsoft.com/office/2006/metadata/properties"/>
    <ds:schemaRef ds:uri="http://schemas.microsoft.com/office/infopath/2007/PartnerControls"/>
    <ds:schemaRef ds:uri="ebdf563c-0ada-4b00-b32d-d942510772ed"/>
    <ds:schemaRef ds:uri="abc39f4b-3a53-4206-af63-a5d48dc30c3f"/>
  </ds:schemaRefs>
</ds:datastoreItem>
</file>

<file path=customXml/itemProps3.xml><?xml version="1.0" encoding="utf-8"?>
<ds:datastoreItem xmlns:ds="http://schemas.openxmlformats.org/officeDocument/2006/customXml" ds:itemID="{F40DA6D3-064D-4892-81AF-36E8BB3485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803</TotalTime>
  <Words>1266</Words>
  <Application>Microsoft Office PowerPoint</Application>
  <PresentationFormat>Widescreen</PresentationFormat>
  <Paragraphs>275</Paragraphs>
  <Slides>179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179</vt:i4>
      </vt:variant>
    </vt:vector>
  </HeadingPairs>
  <TitlesOfParts>
    <vt:vector size="183" baseType="lpstr">
      <vt:lpstr>Arial</vt:lpstr>
      <vt:lpstr>Calibri</vt:lpstr>
      <vt:lpstr>Century Gothic</vt:lpstr>
      <vt:lpstr>Office Theme</vt:lpstr>
      <vt:lpstr> Decode and Blend</vt:lpstr>
      <vt:lpstr> Decode and Blend</vt:lpstr>
      <vt:lpstr>PowerPoint Presentation</vt:lpstr>
      <vt:lpstr>a</vt:lpstr>
      <vt:lpstr>c</vt:lpstr>
      <vt:lpstr>m</vt:lpstr>
      <vt:lpstr>i</vt:lpstr>
      <vt:lpstr>t</vt:lpstr>
      <vt:lpstr>s</vt:lpstr>
      <vt:lpstr>f</vt:lpstr>
      <vt:lpstr>p</vt:lpstr>
      <vt:lpstr>PowerPoint Presentation</vt:lpstr>
      <vt:lpstr>it</vt:lpstr>
      <vt:lpstr>at</vt:lpstr>
      <vt:lpstr>am</vt:lpstr>
      <vt:lpstr>mat</vt:lpstr>
      <vt:lpstr>cat</vt:lpstr>
      <vt:lpstr>pit</vt:lpstr>
      <vt:lpstr>sit</vt:lpstr>
      <vt:lpstr>cap</vt:lpstr>
      <vt:lpstr>Sam</vt:lpstr>
      <vt:lpstr>Tim</vt:lpstr>
      <vt:lpstr>PowerPoint Presentation</vt:lpstr>
      <vt:lpstr>fit</vt:lpstr>
      <vt:lpstr>PowerPoint Presentation</vt:lpstr>
      <vt:lpstr>PowerPoint Presentation</vt:lpstr>
      <vt:lpstr>I</vt:lpstr>
      <vt:lpstr>is</vt:lpstr>
      <vt:lpstr>as</vt:lpstr>
      <vt:lpstr>my</vt:lpstr>
      <vt:lpstr>the</vt:lpstr>
      <vt:lpstr>My</vt:lpstr>
      <vt:lpstr>The</vt:lpstr>
      <vt:lpstr>PowerPoint Presentation</vt:lpstr>
      <vt:lpstr>PowerPoint Presentation</vt:lpstr>
      <vt:lpstr>PowerPoint Presentation</vt:lpstr>
      <vt:lpstr> Decode and Blend</vt:lpstr>
      <vt:lpstr>PowerPoint Presentation</vt:lpstr>
      <vt:lpstr>m</vt:lpstr>
      <vt:lpstr>a</vt:lpstr>
      <vt:lpstr>t</vt:lpstr>
      <vt:lpstr>i</vt:lpstr>
      <vt:lpstr>c</vt:lpstr>
      <vt:lpstr>f</vt:lpstr>
      <vt:lpstr>p</vt:lpstr>
      <vt:lpstr>s</vt:lpstr>
      <vt:lpstr>PowerPoint Presentation</vt:lpstr>
      <vt:lpstr>fat</vt:lpstr>
      <vt:lpstr>pat</vt:lpstr>
      <vt:lpstr>it</vt:lpstr>
      <vt:lpstr>cap</vt:lpstr>
      <vt:lpstr>mat</vt:lpstr>
      <vt:lpstr>sit</vt:lpstr>
      <vt:lpstr>Tim</vt:lpstr>
      <vt:lpstr>sap</vt:lpstr>
      <vt:lpstr>cat</vt:lpstr>
      <vt:lpstr>fit</vt:lpstr>
      <vt:lpstr>sat</vt:lpstr>
      <vt:lpstr>PowerPoint Presentation</vt:lpstr>
      <vt:lpstr>map</vt:lpstr>
      <vt:lpstr>PowerPoint Presentation</vt:lpstr>
      <vt:lpstr>PowerPoint Presentation</vt:lpstr>
      <vt:lpstr>The</vt:lpstr>
      <vt:lpstr>As</vt:lpstr>
      <vt:lpstr>my</vt:lpstr>
      <vt:lpstr>I</vt:lpstr>
      <vt:lpstr>My</vt:lpstr>
      <vt:lpstr>as</vt:lpstr>
      <vt:lpstr>Is</vt:lpstr>
      <vt:lpstr>PowerPoint Presentation</vt:lpstr>
      <vt:lpstr>PowerPoint Presentation</vt:lpstr>
      <vt:lpstr>PowerPoint Presentation</vt:lpstr>
      <vt:lpstr> Decode and Blend</vt:lpstr>
      <vt:lpstr>PowerPoint Presentation</vt:lpstr>
      <vt:lpstr>p</vt:lpstr>
      <vt:lpstr>i</vt:lpstr>
      <vt:lpstr>m</vt:lpstr>
      <vt:lpstr>c</vt:lpstr>
      <vt:lpstr>s</vt:lpstr>
      <vt:lpstr>a</vt:lpstr>
      <vt:lpstr>t</vt:lpstr>
      <vt:lpstr>f</vt:lpstr>
      <vt:lpstr>PowerPoint Presentation</vt:lpstr>
      <vt:lpstr>am</vt:lpstr>
      <vt:lpstr>sap</vt:lpstr>
      <vt:lpstr>pit</vt:lpstr>
      <vt:lpstr>pat</vt:lpstr>
      <vt:lpstr>cat</vt:lpstr>
      <vt:lpstr>sip</vt:lpstr>
      <vt:lpstr>Sam</vt:lpstr>
      <vt:lpstr>tip</vt:lpstr>
      <vt:lpstr>map</vt:lpstr>
      <vt:lpstr>tap</vt:lpstr>
      <vt:lpstr>PowerPoint Presentation</vt:lpstr>
      <vt:lpstr>cap</vt:lpstr>
      <vt:lpstr>PowerPoint Presentation</vt:lpstr>
      <vt:lpstr>PowerPoint Presentation</vt:lpstr>
      <vt:lpstr>the</vt:lpstr>
      <vt:lpstr>I</vt:lpstr>
      <vt:lpstr>is</vt:lpstr>
      <vt:lpstr>as</vt:lpstr>
      <vt:lpstr>The</vt:lpstr>
      <vt:lpstr>My</vt:lpstr>
      <vt:lpstr>Is</vt:lpstr>
      <vt:lpstr>PowerPoint Presentation</vt:lpstr>
      <vt:lpstr>PowerPoint Presentation</vt:lpstr>
      <vt:lpstr>PowerPoint Presentation</vt:lpstr>
      <vt:lpstr> Decode and Blend</vt:lpstr>
      <vt:lpstr>PowerPoint Presentation</vt:lpstr>
      <vt:lpstr>s</vt:lpstr>
      <vt:lpstr>p</vt:lpstr>
      <vt:lpstr>i</vt:lpstr>
      <vt:lpstr>t</vt:lpstr>
      <vt:lpstr>c</vt:lpstr>
      <vt:lpstr>f</vt:lpstr>
      <vt:lpstr>m</vt:lpstr>
      <vt:lpstr>a</vt:lpstr>
      <vt:lpstr>PowerPoint Presentation</vt:lpstr>
      <vt:lpstr>mat</vt:lpstr>
      <vt:lpstr>Sam</vt:lpstr>
      <vt:lpstr>sat</vt:lpstr>
      <vt:lpstr>map</vt:lpstr>
      <vt:lpstr>Tim</vt:lpstr>
      <vt:lpstr>fat</vt:lpstr>
      <vt:lpstr>sap</vt:lpstr>
      <vt:lpstr>am</vt:lpstr>
      <vt:lpstr>sit</vt:lpstr>
      <vt:lpstr>pit</vt:lpstr>
      <vt:lpstr>fit</vt:lpstr>
      <vt:lpstr>PowerPoint Presentation</vt:lpstr>
      <vt:lpstr>cat</vt:lpstr>
      <vt:lpstr>PowerPoint Presentation</vt:lpstr>
      <vt:lpstr>PowerPoint Presentation</vt:lpstr>
      <vt:lpstr>is</vt:lpstr>
      <vt:lpstr>The</vt:lpstr>
      <vt:lpstr>as</vt:lpstr>
      <vt:lpstr>My</vt:lpstr>
      <vt:lpstr>I</vt:lpstr>
      <vt:lpstr>the</vt:lpstr>
      <vt:lpstr>Is</vt:lpstr>
      <vt:lpstr>PowerPoint Presentation</vt:lpstr>
      <vt:lpstr>PowerPoint Presentation</vt:lpstr>
      <vt:lpstr>PowerPoint Presentation</vt:lpstr>
      <vt:lpstr> Decode and Blend</vt:lpstr>
      <vt:lpstr>PowerPoint Presentation</vt:lpstr>
      <vt:lpstr>p</vt:lpstr>
      <vt:lpstr>a</vt:lpstr>
      <vt:lpstr>i</vt:lpstr>
      <vt:lpstr>m</vt:lpstr>
      <vt:lpstr>t</vt:lpstr>
      <vt:lpstr>s</vt:lpstr>
      <vt:lpstr>c</vt:lpstr>
      <vt:lpstr>f</vt:lpstr>
      <vt:lpstr>PowerPoint Presentation</vt:lpstr>
      <vt:lpstr>fat</vt:lpstr>
      <vt:lpstr>sip</vt:lpstr>
      <vt:lpstr>fit</vt:lpstr>
      <vt:lpstr>tap</vt:lpstr>
      <vt:lpstr>tip</vt:lpstr>
      <vt:lpstr>it</vt:lpstr>
      <vt:lpstr>pat</vt:lpstr>
      <vt:lpstr>map</vt:lpstr>
      <vt:lpstr>at</vt:lpstr>
      <vt:lpstr>cap</vt:lpstr>
      <vt:lpstr>PowerPoint Presentation</vt:lpstr>
      <vt:lpstr>pit</vt:lpstr>
      <vt:lpstr>PowerPoint Presentation</vt:lpstr>
      <vt:lpstr>PowerPoint Presentation</vt:lpstr>
      <vt:lpstr>As</vt:lpstr>
      <vt:lpstr>Is</vt:lpstr>
      <vt:lpstr>The</vt:lpstr>
      <vt:lpstr>as</vt:lpstr>
      <vt:lpstr>my</vt:lpstr>
      <vt:lpstr>the</vt:lpstr>
      <vt:lpstr>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c:title>
  <dc:creator>Veronica Alexander</dc:creator>
  <cp:lastModifiedBy>Veronica Alexander</cp:lastModifiedBy>
  <cp:revision>2</cp:revision>
  <cp:lastPrinted>2021-01-07T22:17:38Z</cp:lastPrinted>
  <dcterms:created xsi:type="dcterms:W3CDTF">2021-01-07T08:06:41Z</dcterms:created>
  <dcterms:modified xsi:type="dcterms:W3CDTF">2024-02-13T05:19:04Z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0x010100AEB4EA3582C88B45AC48A4888161998B</vt:lpwstr>
  </property>
  <property fmtid="{D5CDD505-2E9C-101B-9397-08002B2CF9AE}" pid="3" name="MediaServiceImageTags">
    <vt:lpwstr/>
  </property>
</Properties>
</file>