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9"/>
  </p:notesMasterIdLst>
  <p:sldIdLst>
    <p:sldId id="311" r:id="rId5"/>
    <p:sldId id="333" r:id="rId6"/>
    <p:sldId id="334" r:id="rId7"/>
    <p:sldId id="577" r:id="rId8"/>
    <p:sldId id="680" r:id="rId9"/>
    <p:sldId id="815" r:id="rId10"/>
    <p:sldId id="328" r:id="rId11"/>
    <p:sldId id="802" r:id="rId12"/>
    <p:sldId id="804" r:id="rId13"/>
    <p:sldId id="754" r:id="rId14"/>
    <p:sldId id="612" r:id="rId15"/>
    <p:sldId id="709" r:id="rId16"/>
    <p:sldId id="352" r:id="rId17"/>
    <p:sldId id="764" r:id="rId18"/>
    <p:sldId id="740" r:id="rId19"/>
    <p:sldId id="337" r:id="rId20"/>
    <p:sldId id="715" r:id="rId21"/>
    <p:sldId id="716" r:id="rId22"/>
    <p:sldId id="717" r:id="rId23"/>
    <p:sldId id="718" r:id="rId24"/>
    <p:sldId id="719" r:id="rId25"/>
    <p:sldId id="720" r:id="rId26"/>
    <p:sldId id="712" r:id="rId27"/>
    <p:sldId id="713" r:id="rId28"/>
    <p:sldId id="714" r:id="rId29"/>
    <p:sldId id="347" r:id="rId30"/>
    <p:sldId id="658" r:id="rId31"/>
    <p:sldId id="354" r:id="rId32"/>
    <p:sldId id="346" r:id="rId33"/>
    <p:sldId id="578" r:id="rId34"/>
    <p:sldId id="779" r:id="rId35"/>
    <p:sldId id="808" r:id="rId36"/>
    <p:sldId id="761" r:id="rId37"/>
    <p:sldId id="702" r:id="rId38"/>
    <p:sldId id="760" r:id="rId39"/>
    <p:sldId id="732" r:id="rId40"/>
    <p:sldId id="816" r:id="rId41"/>
    <p:sldId id="756" r:id="rId42"/>
    <p:sldId id="805" r:id="rId43"/>
    <p:sldId id="783" r:id="rId44"/>
    <p:sldId id="741" r:id="rId45"/>
    <p:sldId id="773" r:id="rId46"/>
    <p:sldId id="722" r:id="rId47"/>
    <p:sldId id="584" r:id="rId48"/>
    <p:sldId id="595" r:id="rId49"/>
    <p:sldId id="325" r:id="rId50"/>
    <p:sldId id="596" r:id="rId51"/>
    <p:sldId id="594" r:id="rId52"/>
    <p:sldId id="593" r:id="rId53"/>
    <p:sldId id="728" r:id="rId54"/>
    <p:sldId id="729" r:id="rId55"/>
    <p:sldId id="730" r:id="rId56"/>
    <p:sldId id="731" r:id="rId57"/>
    <p:sldId id="787" r:id="rId58"/>
    <p:sldId id="659" r:id="rId59"/>
    <p:sldId id="358" r:id="rId60"/>
    <p:sldId id="366" r:id="rId61"/>
    <p:sldId id="597" r:id="rId62"/>
    <p:sldId id="780" r:id="rId63"/>
    <p:sldId id="696" r:id="rId64"/>
    <p:sldId id="762" r:id="rId65"/>
    <p:sldId id="810" r:id="rId66"/>
    <p:sldId id="817" r:id="rId67"/>
    <p:sldId id="793" r:id="rId68"/>
    <p:sldId id="757" r:id="rId69"/>
    <p:sldId id="795" r:id="rId70"/>
    <p:sldId id="784" r:id="rId71"/>
    <p:sldId id="355" r:id="rId72"/>
    <p:sldId id="336" r:id="rId73"/>
    <p:sldId id="772" r:id="rId74"/>
    <p:sldId id="605" r:id="rId75"/>
    <p:sldId id="606" r:id="rId76"/>
    <p:sldId id="615" r:id="rId77"/>
    <p:sldId id="616" r:id="rId78"/>
    <p:sldId id="614" r:id="rId79"/>
    <p:sldId id="607" r:id="rId80"/>
    <p:sldId id="608" r:id="rId81"/>
    <p:sldId id="609" r:id="rId82"/>
    <p:sldId id="610" r:id="rId83"/>
    <p:sldId id="744" r:id="rId84"/>
    <p:sldId id="745" r:id="rId85"/>
    <p:sldId id="746" r:id="rId86"/>
    <p:sldId id="747" r:id="rId87"/>
    <p:sldId id="788" r:id="rId88"/>
    <p:sldId id="660" r:id="rId89"/>
    <p:sldId id="380" r:id="rId90"/>
    <p:sldId id="415" r:id="rId91"/>
    <p:sldId id="617" r:id="rId92"/>
    <p:sldId id="781" r:id="rId93"/>
    <p:sldId id="733" r:id="rId94"/>
    <p:sldId id="803" r:id="rId95"/>
    <p:sldId id="576" r:id="rId96"/>
    <p:sldId id="811" r:id="rId97"/>
    <p:sldId id="818" r:id="rId98"/>
    <p:sldId id="758" r:id="rId99"/>
    <p:sldId id="704" r:id="rId100"/>
    <p:sldId id="785" r:id="rId101"/>
    <p:sldId id="291" r:id="rId102"/>
    <p:sldId id="289" r:id="rId103"/>
    <p:sldId id="753" r:id="rId104"/>
    <p:sldId id="432" r:id="rId105"/>
    <p:sldId id="620" r:id="rId106"/>
    <p:sldId id="622" r:id="rId107"/>
    <p:sldId id="623" r:id="rId108"/>
    <p:sldId id="624" r:id="rId109"/>
    <p:sldId id="626" r:id="rId110"/>
    <p:sldId id="750" r:id="rId111"/>
    <p:sldId id="751" r:id="rId112"/>
    <p:sldId id="767" r:id="rId113"/>
    <p:sldId id="768" r:id="rId114"/>
    <p:sldId id="789" r:id="rId115"/>
    <p:sldId id="657" r:id="rId116"/>
    <p:sldId id="434" r:id="rId117"/>
    <p:sldId id="416" r:id="rId118"/>
    <p:sldId id="697" r:id="rId119"/>
    <p:sldId id="782" r:id="rId120"/>
    <p:sldId id="796" r:id="rId121"/>
    <p:sldId id="706" r:id="rId122"/>
    <p:sldId id="819" r:id="rId123"/>
    <p:sldId id="798" r:id="rId124"/>
    <p:sldId id="324" r:id="rId125"/>
    <p:sldId id="814" r:id="rId126"/>
    <p:sldId id="678" r:id="rId127"/>
    <p:sldId id="786" r:id="rId128"/>
    <p:sldId id="357" r:id="rId129"/>
    <p:sldId id="813" r:id="rId130"/>
    <p:sldId id="723" r:id="rId131"/>
    <p:sldId id="663" r:id="rId132"/>
    <p:sldId id="671" r:id="rId133"/>
    <p:sldId id="664" r:id="rId134"/>
    <p:sldId id="670" r:id="rId135"/>
    <p:sldId id="668" r:id="rId136"/>
    <p:sldId id="667" r:id="rId137"/>
    <p:sldId id="669" r:id="rId138"/>
    <p:sldId id="666" r:id="rId139"/>
    <p:sldId id="665" r:id="rId140"/>
    <p:sldId id="769" r:id="rId141"/>
    <p:sldId id="776" r:id="rId142"/>
    <p:sldId id="777" r:id="rId143"/>
    <p:sldId id="778" r:id="rId144"/>
    <p:sldId id="790" r:id="rId145"/>
    <p:sldId id="661" r:id="rId146"/>
    <p:sldId id="440" r:id="rId147"/>
    <p:sldId id="313" r:id="rId1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3043D3-D9C6-4B9D-8309-59BC4EDCEA7B}" v="223" dt="2024-02-18T02:42:24.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55" autoAdjust="0"/>
    <p:restoredTop sz="77538" autoAdjust="0"/>
  </p:normalViewPr>
  <p:slideViewPr>
    <p:cSldViewPr snapToGrid="0">
      <p:cViewPr varScale="1">
        <p:scale>
          <a:sx n="86" d="100"/>
          <a:sy n="86" d="100"/>
        </p:scale>
        <p:origin x="870" y="78"/>
      </p:cViewPr>
      <p:guideLst/>
    </p:cSldViewPr>
  </p:slideViewPr>
  <p:notesTextViewPr>
    <p:cViewPr>
      <p:scale>
        <a:sx n="3" d="2"/>
        <a:sy n="3" d="2"/>
      </p:scale>
      <p:origin x="0" y="0"/>
    </p:cViewPr>
  </p:notesTextViewPr>
  <p:sorterViewPr>
    <p:cViewPr>
      <p:scale>
        <a:sx n="70" d="100"/>
        <a:sy n="70" d="100"/>
      </p:scale>
      <p:origin x="0" y="-1450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notesMaster" Target="notesMasters/notesMaster1.xml"/><Relationship Id="rId5" Type="http://schemas.openxmlformats.org/officeDocument/2006/relationships/slide" Target="slides/slide1.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150" Type="http://schemas.openxmlformats.org/officeDocument/2006/relationships/presProps" Target="presProps.xml"/><Relationship Id="rId155" Type="http://schemas.microsoft.com/office/2015/10/relationships/revisionInfo" Target="revisionInfo.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40" Type="http://schemas.openxmlformats.org/officeDocument/2006/relationships/slide" Target="slides/slide136.xml"/><Relationship Id="rId145" Type="http://schemas.openxmlformats.org/officeDocument/2006/relationships/slide" Target="slides/slide141.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microsoft.com/office/2016/11/relationships/changesInfo" Target="changesInfos/changesInfo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dall Murray" userId="30bda770-8273-47fb-bea4-102fce84f533" providerId="ADAL" clId="{A33043D3-D9C6-4B9D-8309-59BC4EDCEA7B}"/>
    <pc:docChg chg="undo custSel addSld delSld modSld sldOrd">
      <pc:chgData name="Lyndall Murray" userId="30bda770-8273-47fb-bea4-102fce84f533" providerId="ADAL" clId="{A33043D3-D9C6-4B9D-8309-59BC4EDCEA7B}" dt="2024-02-18T02:42:38.522" v="787" actId="1076"/>
      <pc:docMkLst>
        <pc:docMk/>
      </pc:docMkLst>
      <pc:sldChg chg="ord">
        <pc:chgData name="Lyndall Murray" userId="30bda770-8273-47fb-bea4-102fce84f533" providerId="ADAL" clId="{A33043D3-D9C6-4B9D-8309-59BC4EDCEA7B}" dt="2024-02-18T01:39:46.954" v="501"/>
        <pc:sldMkLst>
          <pc:docMk/>
          <pc:sldMk cId="3589677827" sldId="289"/>
        </pc:sldMkLst>
      </pc:sldChg>
      <pc:sldChg chg="add">
        <pc:chgData name="Lyndall Murray" userId="30bda770-8273-47fb-bea4-102fce84f533" providerId="ADAL" clId="{A33043D3-D9C6-4B9D-8309-59BC4EDCEA7B}" dt="2024-02-18T01:56:30.833" v="550"/>
        <pc:sldMkLst>
          <pc:docMk/>
          <pc:sldMk cId="2636772539" sldId="291"/>
        </pc:sldMkLst>
      </pc:sldChg>
      <pc:sldChg chg="modSp mod ord">
        <pc:chgData name="Lyndall Murray" userId="30bda770-8273-47fb-bea4-102fce84f533" providerId="ADAL" clId="{A33043D3-D9C6-4B9D-8309-59BC4EDCEA7B}" dt="2024-02-14T04:06:14.396" v="71"/>
        <pc:sldMkLst>
          <pc:docMk/>
          <pc:sldMk cId="2701173861" sldId="311"/>
        </pc:sldMkLst>
        <pc:spChg chg="mod">
          <ac:chgData name="Lyndall Murray" userId="30bda770-8273-47fb-bea4-102fce84f533" providerId="ADAL" clId="{A33043D3-D9C6-4B9D-8309-59BC4EDCEA7B}" dt="2024-02-14T04:05:04.429" v="67" actId="20577"/>
          <ac:spMkLst>
            <pc:docMk/>
            <pc:sldMk cId="2701173861" sldId="311"/>
            <ac:spMk id="7" creationId="{FA96FEBE-4D7F-E181-840E-C4760951DA37}"/>
          </ac:spMkLst>
        </pc:spChg>
      </pc:sldChg>
      <pc:sldChg chg="del ord">
        <pc:chgData name="Lyndall Murray" userId="30bda770-8273-47fb-bea4-102fce84f533" providerId="ADAL" clId="{A33043D3-D9C6-4B9D-8309-59BC4EDCEA7B}" dt="2024-02-18T02:01:49.136" v="564" actId="47"/>
        <pc:sldMkLst>
          <pc:docMk/>
          <pc:sldMk cId="3836692523" sldId="318"/>
        </pc:sldMkLst>
      </pc:sldChg>
      <pc:sldChg chg="ord">
        <pc:chgData name="Lyndall Murray" userId="30bda770-8273-47fb-bea4-102fce84f533" providerId="ADAL" clId="{A33043D3-D9C6-4B9D-8309-59BC4EDCEA7B}" dt="2024-02-14T05:06:54.880" v="427"/>
        <pc:sldMkLst>
          <pc:docMk/>
          <pc:sldMk cId="3765281658" sldId="324"/>
        </pc:sldMkLst>
      </pc:sldChg>
      <pc:sldChg chg="ord">
        <pc:chgData name="Lyndall Murray" userId="30bda770-8273-47fb-bea4-102fce84f533" providerId="ADAL" clId="{A33043D3-D9C6-4B9D-8309-59BC4EDCEA7B}" dt="2024-02-14T04:57:34.311" v="396"/>
        <pc:sldMkLst>
          <pc:docMk/>
          <pc:sldMk cId="1464825386" sldId="328"/>
        </pc:sldMkLst>
      </pc:sldChg>
      <pc:sldChg chg="add">
        <pc:chgData name="Lyndall Murray" userId="30bda770-8273-47fb-bea4-102fce84f533" providerId="ADAL" clId="{A33043D3-D9C6-4B9D-8309-59BC4EDCEA7B}" dt="2024-02-18T01:55:39.790" v="546"/>
        <pc:sldMkLst>
          <pc:docMk/>
          <pc:sldMk cId="3436250964" sldId="336"/>
        </pc:sldMkLst>
      </pc:sldChg>
      <pc:sldChg chg="del ord">
        <pc:chgData name="Lyndall Murray" userId="30bda770-8273-47fb-bea4-102fce84f533" providerId="ADAL" clId="{A33043D3-D9C6-4B9D-8309-59BC4EDCEA7B}" dt="2024-02-18T01:59:16.711" v="559" actId="47"/>
        <pc:sldMkLst>
          <pc:docMk/>
          <pc:sldMk cId="3920322296" sldId="339"/>
        </pc:sldMkLst>
      </pc:sldChg>
      <pc:sldChg chg="modSp mod">
        <pc:chgData name="Lyndall Murray" userId="30bda770-8273-47fb-bea4-102fce84f533" providerId="ADAL" clId="{A33043D3-D9C6-4B9D-8309-59BC4EDCEA7B}" dt="2024-02-14T04:03:31.765" v="57" actId="20577"/>
        <pc:sldMkLst>
          <pc:docMk/>
          <pc:sldMk cId="481634895" sldId="347"/>
        </pc:sldMkLst>
        <pc:spChg chg="mod">
          <ac:chgData name="Lyndall Murray" userId="30bda770-8273-47fb-bea4-102fce84f533" providerId="ADAL" clId="{A33043D3-D9C6-4B9D-8309-59BC4EDCEA7B}" dt="2024-02-14T04:03:31.765" v="57" actId="20577"/>
          <ac:spMkLst>
            <pc:docMk/>
            <pc:sldMk cId="481634895" sldId="347"/>
            <ac:spMk id="2" creationId="{900E2FFF-1D0D-6422-F582-470145F17C47}"/>
          </ac:spMkLst>
        </pc:spChg>
      </pc:sldChg>
      <pc:sldChg chg="add del">
        <pc:chgData name="Lyndall Murray" userId="30bda770-8273-47fb-bea4-102fce84f533" providerId="ADAL" clId="{A33043D3-D9C6-4B9D-8309-59BC4EDCEA7B}" dt="2024-02-18T01:53:56.155" v="543"/>
        <pc:sldMkLst>
          <pc:docMk/>
          <pc:sldMk cId="107433370" sldId="351"/>
        </pc:sldMkLst>
      </pc:sldChg>
      <pc:sldChg chg="add del">
        <pc:chgData name="Lyndall Murray" userId="30bda770-8273-47fb-bea4-102fce84f533" providerId="ADAL" clId="{A33043D3-D9C6-4B9D-8309-59BC4EDCEA7B}" dt="2024-02-18T01:52:04.344" v="541"/>
        <pc:sldMkLst>
          <pc:docMk/>
          <pc:sldMk cId="541391594" sldId="351"/>
        </pc:sldMkLst>
      </pc:sldChg>
      <pc:sldChg chg="del ord">
        <pc:chgData name="Lyndall Murray" userId="30bda770-8273-47fb-bea4-102fce84f533" providerId="ADAL" clId="{A33043D3-D9C6-4B9D-8309-59BC4EDCEA7B}" dt="2024-02-18T01:47:44.729" v="533" actId="2696"/>
        <pc:sldMkLst>
          <pc:docMk/>
          <pc:sldMk cId="719901938" sldId="351"/>
        </pc:sldMkLst>
      </pc:sldChg>
      <pc:sldChg chg="ord">
        <pc:chgData name="Lyndall Murray" userId="30bda770-8273-47fb-bea4-102fce84f533" providerId="ADAL" clId="{A33043D3-D9C6-4B9D-8309-59BC4EDCEA7B}" dt="2024-02-18T01:40:14.222" v="504"/>
        <pc:sldMkLst>
          <pc:docMk/>
          <pc:sldMk cId="2012834178" sldId="352"/>
        </pc:sldMkLst>
      </pc:sldChg>
      <pc:sldChg chg="add">
        <pc:chgData name="Lyndall Murray" userId="30bda770-8273-47fb-bea4-102fce84f533" providerId="ADAL" clId="{A33043D3-D9C6-4B9D-8309-59BC4EDCEA7B}" dt="2024-02-18T01:54:32.189" v="544"/>
        <pc:sldMkLst>
          <pc:docMk/>
          <pc:sldMk cId="2775304843" sldId="355"/>
        </pc:sldMkLst>
      </pc:sldChg>
      <pc:sldChg chg="add ord">
        <pc:chgData name="Lyndall Murray" userId="30bda770-8273-47fb-bea4-102fce84f533" providerId="ADAL" clId="{A33043D3-D9C6-4B9D-8309-59BC4EDCEA7B}" dt="2024-02-18T02:01:53.377" v="566"/>
        <pc:sldMkLst>
          <pc:docMk/>
          <pc:sldMk cId="3538963346" sldId="357"/>
        </pc:sldMkLst>
      </pc:sldChg>
      <pc:sldChg chg="ord">
        <pc:chgData name="Lyndall Murray" userId="30bda770-8273-47fb-bea4-102fce84f533" providerId="ADAL" clId="{A33043D3-D9C6-4B9D-8309-59BC4EDCEA7B}" dt="2024-02-14T05:06:05.773" v="419"/>
        <pc:sldMkLst>
          <pc:docMk/>
          <pc:sldMk cId="2581551104" sldId="576"/>
        </pc:sldMkLst>
      </pc:sldChg>
      <pc:sldChg chg="modSp mod">
        <pc:chgData name="Lyndall Murray" userId="30bda770-8273-47fb-bea4-102fce84f533" providerId="ADAL" clId="{A33043D3-D9C6-4B9D-8309-59BC4EDCEA7B}" dt="2024-02-14T04:00:08.953" v="16" actId="20577"/>
        <pc:sldMkLst>
          <pc:docMk/>
          <pc:sldMk cId="670698056" sldId="577"/>
        </pc:sldMkLst>
        <pc:spChg chg="mod">
          <ac:chgData name="Lyndall Murray" userId="30bda770-8273-47fb-bea4-102fce84f533" providerId="ADAL" clId="{A33043D3-D9C6-4B9D-8309-59BC4EDCEA7B}" dt="2024-02-14T04:00:08.953" v="16" actId="20577"/>
          <ac:spMkLst>
            <pc:docMk/>
            <pc:sldMk cId="670698056" sldId="577"/>
            <ac:spMk id="2" creationId="{900E2FFF-1D0D-6422-F582-470145F17C47}"/>
          </ac:spMkLst>
        </pc:spChg>
      </pc:sldChg>
      <pc:sldChg chg="del">
        <pc:chgData name="Lyndall Murray" userId="30bda770-8273-47fb-bea4-102fce84f533" providerId="ADAL" clId="{A33043D3-D9C6-4B9D-8309-59BC4EDCEA7B}" dt="2024-02-14T04:00:34.013" v="18" actId="47"/>
        <pc:sldMkLst>
          <pc:docMk/>
          <pc:sldMk cId="3130301649" sldId="579"/>
        </pc:sldMkLst>
      </pc:sldChg>
      <pc:sldChg chg="del">
        <pc:chgData name="Lyndall Murray" userId="30bda770-8273-47fb-bea4-102fce84f533" providerId="ADAL" clId="{A33043D3-D9C6-4B9D-8309-59BC4EDCEA7B}" dt="2024-02-14T04:04:05.099" v="59" actId="47"/>
        <pc:sldMkLst>
          <pc:docMk/>
          <pc:sldMk cId="4058515365" sldId="590"/>
        </pc:sldMkLst>
      </pc:sldChg>
      <pc:sldChg chg="del">
        <pc:chgData name="Lyndall Murray" userId="30bda770-8273-47fb-bea4-102fce84f533" providerId="ADAL" clId="{A33043D3-D9C6-4B9D-8309-59BC4EDCEA7B}" dt="2024-02-14T04:00:52.160" v="20" actId="47"/>
        <pc:sldMkLst>
          <pc:docMk/>
          <pc:sldMk cId="1326963244" sldId="598"/>
        </pc:sldMkLst>
      </pc:sldChg>
      <pc:sldChg chg="del">
        <pc:chgData name="Lyndall Murray" userId="30bda770-8273-47fb-bea4-102fce84f533" providerId="ADAL" clId="{A33043D3-D9C6-4B9D-8309-59BC4EDCEA7B}" dt="2024-02-14T04:04:20.924" v="61" actId="47"/>
        <pc:sldMkLst>
          <pc:docMk/>
          <pc:sldMk cId="2556243450" sldId="611"/>
        </pc:sldMkLst>
      </pc:sldChg>
      <pc:sldChg chg="ord">
        <pc:chgData name="Lyndall Murray" userId="30bda770-8273-47fb-bea4-102fce84f533" providerId="ADAL" clId="{A33043D3-D9C6-4B9D-8309-59BC4EDCEA7B}" dt="2024-02-18T01:49:35.011" v="539"/>
        <pc:sldMkLst>
          <pc:docMk/>
          <pc:sldMk cId="3435462361" sldId="612"/>
        </pc:sldMkLst>
      </pc:sldChg>
      <pc:sldChg chg="del ord">
        <pc:chgData name="Lyndall Murray" userId="30bda770-8273-47fb-bea4-102fce84f533" providerId="ADAL" clId="{A33043D3-D9C6-4B9D-8309-59BC4EDCEA7B}" dt="2024-02-14T04:53:05.977" v="390" actId="47"/>
        <pc:sldMkLst>
          <pc:docMk/>
          <pc:sldMk cId="4002363934" sldId="613"/>
        </pc:sldMkLst>
      </pc:sldChg>
      <pc:sldChg chg="del">
        <pc:chgData name="Lyndall Murray" userId="30bda770-8273-47fb-bea4-102fce84f533" providerId="ADAL" clId="{A33043D3-D9C6-4B9D-8309-59BC4EDCEA7B}" dt="2024-02-14T04:00:56.780" v="22" actId="47"/>
        <pc:sldMkLst>
          <pc:docMk/>
          <pc:sldMk cId="3977148813" sldId="618"/>
        </pc:sldMkLst>
      </pc:sldChg>
      <pc:sldChg chg="del">
        <pc:chgData name="Lyndall Murray" userId="30bda770-8273-47fb-bea4-102fce84f533" providerId="ADAL" clId="{A33043D3-D9C6-4B9D-8309-59BC4EDCEA7B}" dt="2024-02-14T04:04:30.513" v="63" actId="47"/>
        <pc:sldMkLst>
          <pc:docMk/>
          <pc:sldMk cId="1716567375" sldId="619"/>
        </pc:sldMkLst>
      </pc:sldChg>
      <pc:sldChg chg="del">
        <pc:chgData name="Lyndall Murray" userId="30bda770-8273-47fb-bea4-102fce84f533" providerId="ADAL" clId="{A33043D3-D9C6-4B9D-8309-59BC4EDCEA7B}" dt="2024-02-14T04:04:36.743" v="65" actId="47"/>
        <pc:sldMkLst>
          <pc:docMk/>
          <pc:sldMk cId="3600759509" sldId="662"/>
        </pc:sldMkLst>
      </pc:sldChg>
      <pc:sldChg chg="ord">
        <pc:chgData name="Lyndall Murray" userId="30bda770-8273-47fb-bea4-102fce84f533" providerId="ADAL" clId="{A33043D3-D9C6-4B9D-8309-59BC4EDCEA7B}" dt="2024-02-18T02:00:54.206" v="562"/>
        <pc:sldMkLst>
          <pc:docMk/>
          <pc:sldMk cId="974073886" sldId="678"/>
        </pc:sldMkLst>
      </pc:sldChg>
      <pc:sldChg chg="ord">
        <pc:chgData name="Lyndall Murray" userId="30bda770-8273-47fb-bea4-102fce84f533" providerId="ADAL" clId="{A33043D3-D9C6-4B9D-8309-59BC4EDCEA7B}" dt="2024-02-14T04:57:34.311" v="396"/>
        <pc:sldMkLst>
          <pc:docMk/>
          <pc:sldMk cId="917294425" sldId="680"/>
        </pc:sldMkLst>
      </pc:sldChg>
      <pc:sldChg chg="del ord">
        <pc:chgData name="Lyndall Murray" userId="30bda770-8273-47fb-bea4-102fce84f533" providerId="ADAL" clId="{A33043D3-D9C6-4B9D-8309-59BC4EDCEA7B}" dt="2024-02-14T04:52:49.572" v="389" actId="47"/>
        <pc:sldMkLst>
          <pc:docMk/>
          <pc:sldMk cId="804229932" sldId="685"/>
        </pc:sldMkLst>
      </pc:sldChg>
      <pc:sldChg chg="del ord">
        <pc:chgData name="Lyndall Murray" userId="30bda770-8273-47fb-bea4-102fce84f533" providerId="ADAL" clId="{A33043D3-D9C6-4B9D-8309-59BC4EDCEA7B}" dt="2024-02-18T01:56:42.819" v="551" actId="47"/>
        <pc:sldMkLst>
          <pc:docMk/>
          <pc:sldMk cId="4020336046" sldId="687"/>
        </pc:sldMkLst>
      </pc:sldChg>
      <pc:sldChg chg="del ord">
        <pc:chgData name="Lyndall Murray" userId="30bda770-8273-47fb-bea4-102fce84f533" providerId="ADAL" clId="{A33043D3-D9C6-4B9D-8309-59BC4EDCEA7B}" dt="2024-02-14T04:30:12.775" v="107" actId="47"/>
        <pc:sldMkLst>
          <pc:docMk/>
          <pc:sldMk cId="1976598958" sldId="692"/>
        </pc:sldMkLst>
      </pc:sldChg>
      <pc:sldChg chg="ord">
        <pc:chgData name="Lyndall Murray" userId="30bda770-8273-47fb-bea4-102fce84f533" providerId="ADAL" clId="{A33043D3-D9C6-4B9D-8309-59BC4EDCEA7B}" dt="2024-02-18T01:15:34.372" v="447"/>
        <pc:sldMkLst>
          <pc:docMk/>
          <pc:sldMk cId="1734714009" sldId="696"/>
        </pc:sldMkLst>
      </pc:sldChg>
      <pc:sldChg chg="modSp del mod">
        <pc:chgData name="Lyndall Murray" userId="30bda770-8273-47fb-bea4-102fce84f533" providerId="ADAL" clId="{A33043D3-D9C6-4B9D-8309-59BC4EDCEA7B}" dt="2024-02-14T04:01:03.283" v="24" actId="47"/>
        <pc:sldMkLst>
          <pc:docMk/>
          <pc:sldMk cId="3448321964" sldId="698"/>
        </pc:sldMkLst>
        <pc:spChg chg="mod">
          <ac:chgData name="Lyndall Murray" userId="30bda770-8273-47fb-bea4-102fce84f533" providerId="ADAL" clId="{A33043D3-D9C6-4B9D-8309-59BC4EDCEA7B}" dt="2024-02-14T03:57:36.392" v="7" actId="20577"/>
          <ac:spMkLst>
            <pc:docMk/>
            <pc:sldMk cId="3448321964" sldId="698"/>
            <ac:spMk id="2" creationId="{900E2FFF-1D0D-6422-F582-470145F17C47}"/>
          </ac:spMkLst>
        </pc:spChg>
      </pc:sldChg>
      <pc:sldChg chg="del ord">
        <pc:chgData name="Lyndall Murray" userId="30bda770-8273-47fb-bea4-102fce84f533" providerId="ADAL" clId="{A33043D3-D9C6-4B9D-8309-59BC4EDCEA7B}" dt="2024-02-14T04:10:32.525" v="96" actId="47"/>
        <pc:sldMkLst>
          <pc:docMk/>
          <pc:sldMk cId="2284105323" sldId="699"/>
        </pc:sldMkLst>
      </pc:sldChg>
      <pc:sldChg chg="ord">
        <pc:chgData name="Lyndall Murray" userId="30bda770-8273-47fb-bea4-102fce84f533" providerId="ADAL" clId="{A33043D3-D9C6-4B9D-8309-59BC4EDCEA7B}" dt="2024-02-14T04:59:59.700" v="402"/>
        <pc:sldMkLst>
          <pc:docMk/>
          <pc:sldMk cId="3562294040" sldId="702"/>
        </pc:sldMkLst>
      </pc:sldChg>
      <pc:sldChg chg="ord">
        <pc:chgData name="Lyndall Murray" userId="30bda770-8273-47fb-bea4-102fce84f533" providerId="ADAL" clId="{A33043D3-D9C6-4B9D-8309-59BC4EDCEA7B}" dt="2024-02-18T01:56:52.144" v="553"/>
        <pc:sldMkLst>
          <pc:docMk/>
          <pc:sldMk cId="1417472039" sldId="704"/>
        </pc:sldMkLst>
      </pc:sldChg>
      <pc:sldChg chg="modSp mod ord modAnim">
        <pc:chgData name="Lyndall Murray" userId="30bda770-8273-47fb-bea4-102fce84f533" providerId="ADAL" clId="{A33043D3-D9C6-4B9D-8309-59BC4EDCEA7B}" dt="2024-02-18T02:42:38.522" v="787" actId="1076"/>
        <pc:sldMkLst>
          <pc:docMk/>
          <pc:sldMk cId="1013005636" sldId="706"/>
        </pc:sldMkLst>
        <pc:spChg chg="mod">
          <ac:chgData name="Lyndall Murray" userId="30bda770-8273-47fb-bea4-102fce84f533" providerId="ADAL" clId="{A33043D3-D9C6-4B9D-8309-59BC4EDCEA7B}" dt="2024-02-18T02:42:31.517" v="785" actId="1076"/>
          <ac:spMkLst>
            <pc:docMk/>
            <pc:sldMk cId="1013005636" sldId="706"/>
            <ac:spMk id="2" creationId="{646137BB-44AD-5B6D-B461-E0EE32D2C437}"/>
          </ac:spMkLst>
        </pc:spChg>
        <pc:spChg chg="mod">
          <ac:chgData name="Lyndall Murray" userId="30bda770-8273-47fb-bea4-102fce84f533" providerId="ADAL" clId="{A33043D3-D9C6-4B9D-8309-59BC4EDCEA7B}" dt="2024-02-18T02:42:28.643" v="784" actId="1076"/>
          <ac:spMkLst>
            <pc:docMk/>
            <pc:sldMk cId="1013005636" sldId="706"/>
            <ac:spMk id="4" creationId="{0BFF0ABD-2704-4A00-932D-7EA53BA4286E}"/>
          </ac:spMkLst>
        </pc:spChg>
        <pc:spChg chg="mod">
          <ac:chgData name="Lyndall Murray" userId="30bda770-8273-47fb-bea4-102fce84f533" providerId="ADAL" clId="{A33043D3-D9C6-4B9D-8309-59BC4EDCEA7B}" dt="2024-02-18T02:42:35.444" v="786" actId="14100"/>
          <ac:spMkLst>
            <pc:docMk/>
            <pc:sldMk cId="1013005636" sldId="706"/>
            <ac:spMk id="10" creationId="{627CCBBD-C58F-4DBD-84A8-ACF2C02DE759}"/>
          </ac:spMkLst>
        </pc:spChg>
        <pc:spChg chg="mod">
          <ac:chgData name="Lyndall Murray" userId="30bda770-8273-47fb-bea4-102fce84f533" providerId="ADAL" clId="{A33043D3-D9C6-4B9D-8309-59BC4EDCEA7B}" dt="2024-02-18T02:42:38.522" v="787" actId="1076"/>
          <ac:spMkLst>
            <pc:docMk/>
            <pc:sldMk cId="1013005636" sldId="706"/>
            <ac:spMk id="11" creationId="{7CF458D3-D83F-453B-93DC-8A38BA8F05DA}"/>
          </ac:spMkLst>
        </pc:spChg>
      </pc:sldChg>
      <pc:sldChg chg="del ord">
        <pc:chgData name="Lyndall Murray" userId="30bda770-8273-47fb-bea4-102fce84f533" providerId="ADAL" clId="{A33043D3-D9C6-4B9D-8309-59BC4EDCEA7B}" dt="2024-02-14T04:53:21.816" v="391" actId="47"/>
        <pc:sldMkLst>
          <pc:docMk/>
          <pc:sldMk cId="2569292983" sldId="707"/>
        </pc:sldMkLst>
      </pc:sldChg>
      <pc:sldChg chg="modSp del mod ord">
        <pc:chgData name="Lyndall Murray" userId="30bda770-8273-47fb-bea4-102fce84f533" providerId="ADAL" clId="{A33043D3-D9C6-4B9D-8309-59BC4EDCEA7B}" dt="2024-02-18T01:43:31.419" v="517" actId="47"/>
        <pc:sldMkLst>
          <pc:docMk/>
          <pc:sldMk cId="658073790" sldId="708"/>
        </pc:sldMkLst>
        <pc:spChg chg="mod">
          <ac:chgData name="Lyndall Murray" userId="30bda770-8273-47fb-bea4-102fce84f533" providerId="ADAL" clId="{A33043D3-D9C6-4B9D-8309-59BC4EDCEA7B}" dt="2024-02-14T04:37:53.310" v="225" actId="1076"/>
          <ac:spMkLst>
            <pc:docMk/>
            <pc:sldMk cId="658073790" sldId="708"/>
            <ac:spMk id="2" creationId="{646137BB-44AD-5B6D-B461-E0EE32D2C437}"/>
          </ac:spMkLst>
        </pc:spChg>
        <pc:spChg chg="mod">
          <ac:chgData name="Lyndall Murray" userId="30bda770-8273-47fb-bea4-102fce84f533" providerId="ADAL" clId="{A33043D3-D9C6-4B9D-8309-59BC4EDCEA7B}" dt="2024-02-14T04:38:01.102" v="226" actId="1076"/>
          <ac:spMkLst>
            <pc:docMk/>
            <pc:sldMk cId="658073790" sldId="708"/>
            <ac:spMk id="4" creationId="{0BFF0ABD-2704-4A00-932D-7EA53BA4286E}"/>
          </ac:spMkLst>
        </pc:spChg>
        <pc:spChg chg="mod">
          <ac:chgData name="Lyndall Murray" userId="30bda770-8273-47fb-bea4-102fce84f533" providerId="ADAL" clId="{A33043D3-D9C6-4B9D-8309-59BC4EDCEA7B}" dt="2024-02-14T04:38:03.803" v="227" actId="1076"/>
          <ac:spMkLst>
            <pc:docMk/>
            <pc:sldMk cId="658073790" sldId="708"/>
            <ac:spMk id="10" creationId="{627CCBBD-C58F-4DBD-84A8-ACF2C02DE759}"/>
          </ac:spMkLst>
        </pc:spChg>
        <pc:spChg chg="mod">
          <ac:chgData name="Lyndall Murray" userId="30bda770-8273-47fb-bea4-102fce84f533" providerId="ADAL" clId="{A33043D3-D9C6-4B9D-8309-59BC4EDCEA7B}" dt="2024-02-14T04:38:08.044" v="228" actId="1076"/>
          <ac:spMkLst>
            <pc:docMk/>
            <pc:sldMk cId="658073790" sldId="708"/>
            <ac:spMk id="11" creationId="{7CF458D3-D83F-453B-93DC-8A38BA8F05DA}"/>
          </ac:spMkLst>
        </pc:spChg>
      </pc:sldChg>
      <pc:sldChg chg="modSp mod">
        <pc:chgData name="Lyndall Murray" userId="30bda770-8273-47fb-bea4-102fce84f533" providerId="ADAL" clId="{A33043D3-D9C6-4B9D-8309-59BC4EDCEA7B}" dt="2024-02-14T04:02:07.050" v="35" actId="14100"/>
        <pc:sldMkLst>
          <pc:docMk/>
          <pc:sldMk cId="1334256710" sldId="709"/>
        </pc:sldMkLst>
        <pc:spChg chg="mod">
          <ac:chgData name="Lyndall Murray" userId="30bda770-8273-47fb-bea4-102fce84f533" providerId="ADAL" clId="{A33043D3-D9C6-4B9D-8309-59BC4EDCEA7B}" dt="2024-02-14T04:02:07.050" v="35" actId="14100"/>
          <ac:spMkLst>
            <pc:docMk/>
            <pc:sldMk cId="1334256710" sldId="709"/>
            <ac:spMk id="2" creationId="{900E2FFF-1D0D-6422-F582-470145F17C47}"/>
          </ac:spMkLst>
        </pc:spChg>
      </pc:sldChg>
      <pc:sldChg chg="add del">
        <pc:chgData name="Lyndall Murray" userId="30bda770-8273-47fb-bea4-102fce84f533" providerId="ADAL" clId="{A33043D3-D9C6-4B9D-8309-59BC4EDCEA7B}" dt="2024-02-18T01:52:04.344" v="541"/>
        <pc:sldMkLst>
          <pc:docMk/>
          <pc:sldMk cId="900359979" sldId="710"/>
        </pc:sldMkLst>
      </pc:sldChg>
      <pc:sldChg chg="del ord">
        <pc:chgData name="Lyndall Murray" userId="30bda770-8273-47fb-bea4-102fce84f533" providerId="ADAL" clId="{A33043D3-D9C6-4B9D-8309-59BC4EDCEA7B}" dt="2024-02-18T01:47:44.729" v="533" actId="2696"/>
        <pc:sldMkLst>
          <pc:docMk/>
          <pc:sldMk cId="1466740503" sldId="710"/>
        </pc:sldMkLst>
      </pc:sldChg>
      <pc:sldChg chg="add del">
        <pc:chgData name="Lyndall Murray" userId="30bda770-8273-47fb-bea4-102fce84f533" providerId="ADAL" clId="{A33043D3-D9C6-4B9D-8309-59BC4EDCEA7B}" dt="2024-02-18T01:53:56.155" v="543"/>
        <pc:sldMkLst>
          <pc:docMk/>
          <pc:sldMk cId="3001576022" sldId="710"/>
        </pc:sldMkLst>
      </pc:sldChg>
      <pc:sldChg chg="add del">
        <pc:chgData name="Lyndall Murray" userId="30bda770-8273-47fb-bea4-102fce84f533" providerId="ADAL" clId="{A33043D3-D9C6-4B9D-8309-59BC4EDCEA7B}" dt="2024-02-18T01:53:56.155" v="543"/>
        <pc:sldMkLst>
          <pc:docMk/>
          <pc:sldMk cId="123874203" sldId="711"/>
        </pc:sldMkLst>
      </pc:sldChg>
      <pc:sldChg chg="del ord">
        <pc:chgData name="Lyndall Murray" userId="30bda770-8273-47fb-bea4-102fce84f533" providerId="ADAL" clId="{A33043D3-D9C6-4B9D-8309-59BC4EDCEA7B}" dt="2024-02-18T01:47:44.729" v="533" actId="2696"/>
        <pc:sldMkLst>
          <pc:docMk/>
          <pc:sldMk cId="1714330286" sldId="711"/>
        </pc:sldMkLst>
      </pc:sldChg>
      <pc:sldChg chg="add del">
        <pc:chgData name="Lyndall Murray" userId="30bda770-8273-47fb-bea4-102fce84f533" providerId="ADAL" clId="{A33043D3-D9C6-4B9D-8309-59BC4EDCEA7B}" dt="2024-02-18T01:52:04.344" v="541"/>
        <pc:sldMkLst>
          <pc:docMk/>
          <pc:sldMk cId="3080999115" sldId="711"/>
        </pc:sldMkLst>
      </pc:sldChg>
      <pc:sldChg chg="modSp mod">
        <pc:chgData name="Lyndall Murray" userId="30bda770-8273-47fb-bea4-102fce84f533" providerId="ADAL" clId="{A33043D3-D9C6-4B9D-8309-59BC4EDCEA7B}" dt="2024-02-18T02:07:37.146" v="711" actId="20577"/>
        <pc:sldMkLst>
          <pc:docMk/>
          <pc:sldMk cId="3523212471" sldId="714"/>
        </pc:sldMkLst>
        <pc:spChg chg="mod">
          <ac:chgData name="Lyndall Murray" userId="30bda770-8273-47fb-bea4-102fce84f533" providerId="ADAL" clId="{A33043D3-D9C6-4B9D-8309-59BC4EDCEA7B}" dt="2024-02-18T02:07:37.146" v="711" actId="20577"/>
          <ac:spMkLst>
            <pc:docMk/>
            <pc:sldMk cId="3523212471" sldId="714"/>
            <ac:spMk id="4" creationId="{0BFF0ABD-2704-4A00-932D-7EA53BA4286E}"/>
          </ac:spMkLst>
        </pc:spChg>
      </pc:sldChg>
      <pc:sldChg chg="del">
        <pc:chgData name="Lyndall Murray" userId="30bda770-8273-47fb-bea4-102fce84f533" providerId="ADAL" clId="{A33043D3-D9C6-4B9D-8309-59BC4EDCEA7B}" dt="2024-02-14T04:02:33.195" v="37" actId="47"/>
        <pc:sldMkLst>
          <pc:docMk/>
          <pc:sldMk cId="3016160082" sldId="721"/>
        </pc:sldMkLst>
      </pc:sldChg>
      <pc:sldChg chg="ord">
        <pc:chgData name="Lyndall Murray" userId="30bda770-8273-47fb-bea4-102fce84f533" providerId="ADAL" clId="{A33043D3-D9C6-4B9D-8309-59BC4EDCEA7B}" dt="2024-02-18T01:42:30.509" v="511"/>
        <pc:sldMkLst>
          <pc:docMk/>
          <pc:sldMk cId="398466419" sldId="722"/>
        </pc:sldMkLst>
      </pc:sldChg>
      <pc:sldChg chg="ord">
        <pc:chgData name="Lyndall Murray" userId="30bda770-8273-47fb-bea4-102fce84f533" providerId="ADAL" clId="{A33043D3-D9C6-4B9D-8309-59BC4EDCEA7B}" dt="2024-02-18T01:45:24.155" v="531"/>
        <pc:sldMkLst>
          <pc:docMk/>
          <pc:sldMk cId="3646049001" sldId="723"/>
        </pc:sldMkLst>
      </pc:sldChg>
      <pc:sldChg chg="del ord">
        <pc:chgData name="Lyndall Murray" userId="30bda770-8273-47fb-bea4-102fce84f533" providerId="ADAL" clId="{A33043D3-D9C6-4B9D-8309-59BC4EDCEA7B}" dt="2024-02-18T01:47:44.729" v="533" actId="2696"/>
        <pc:sldMkLst>
          <pc:docMk/>
          <pc:sldMk cId="613838225" sldId="725"/>
        </pc:sldMkLst>
      </pc:sldChg>
      <pc:sldChg chg="add del">
        <pc:chgData name="Lyndall Murray" userId="30bda770-8273-47fb-bea4-102fce84f533" providerId="ADAL" clId="{A33043D3-D9C6-4B9D-8309-59BC4EDCEA7B}" dt="2024-02-18T01:52:04.344" v="541"/>
        <pc:sldMkLst>
          <pc:docMk/>
          <pc:sldMk cId="1828973435" sldId="725"/>
        </pc:sldMkLst>
      </pc:sldChg>
      <pc:sldChg chg="add del">
        <pc:chgData name="Lyndall Murray" userId="30bda770-8273-47fb-bea4-102fce84f533" providerId="ADAL" clId="{A33043D3-D9C6-4B9D-8309-59BC4EDCEA7B}" dt="2024-02-18T01:53:56.155" v="543"/>
        <pc:sldMkLst>
          <pc:docMk/>
          <pc:sldMk cId="3812266088" sldId="725"/>
        </pc:sldMkLst>
      </pc:sldChg>
      <pc:sldChg chg="del ord">
        <pc:chgData name="Lyndall Murray" userId="30bda770-8273-47fb-bea4-102fce84f533" providerId="ADAL" clId="{A33043D3-D9C6-4B9D-8309-59BC4EDCEA7B}" dt="2024-02-18T01:47:44.729" v="533" actId="2696"/>
        <pc:sldMkLst>
          <pc:docMk/>
          <pc:sldMk cId="2523928163" sldId="726"/>
        </pc:sldMkLst>
      </pc:sldChg>
      <pc:sldChg chg="add del">
        <pc:chgData name="Lyndall Murray" userId="30bda770-8273-47fb-bea4-102fce84f533" providerId="ADAL" clId="{A33043D3-D9C6-4B9D-8309-59BC4EDCEA7B}" dt="2024-02-18T01:52:04.344" v="541"/>
        <pc:sldMkLst>
          <pc:docMk/>
          <pc:sldMk cId="2920505403" sldId="726"/>
        </pc:sldMkLst>
      </pc:sldChg>
      <pc:sldChg chg="add del">
        <pc:chgData name="Lyndall Murray" userId="30bda770-8273-47fb-bea4-102fce84f533" providerId="ADAL" clId="{A33043D3-D9C6-4B9D-8309-59BC4EDCEA7B}" dt="2024-02-18T01:53:56.155" v="543"/>
        <pc:sldMkLst>
          <pc:docMk/>
          <pc:sldMk cId="2923541428" sldId="726"/>
        </pc:sldMkLst>
      </pc:sldChg>
      <pc:sldChg chg="del ord">
        <pc:chgData name="Lyndall Murray" userId="30bda770-8273-47fb-bea4-102fce84f533" providerId="ADAL" clId="{A33043D3-D9C6-4B9D-8309-59BC4EDCEA7B}" dt="2024-02-18T01:47:44.729" v="533" actId="2696"/>
        <pc:sldMkLst>
          <pc:docMk/>
          <pc:sldMk cId="427815014" sldId="727"/>
        </pc:sldMkLst>
      </pc:sldChg>
      <pc:sldChg chg="add del">
        <pc:chgData name="Lyndall Murray" userId="30bda770-8273-47fb-bea4-102fce84f533" providerId="ADAL" clId="{A33043D3-D9C6-4B9D-8309-59BC4EDCEA7B}" dt="2024-02-18T01:53:56.155" v="543"/>
        <pc:sldMkLst>
          <pc:docMk/>
          <pc:sldMk cId="747606483" sldId="727"/>
        </pc:sldMkLst>
      </pc:sldChg>
      <pc:sldChg chg="add del">
        <pc:chgData name="Lyndall Murray" userId="30bda770-8273-47fb-bea4-102fce84f533" providerId="ADAL" clId="{A33043D3-D9C6-4B9D-8309-59BC4EDCEA7B}" dt="2024-02-18T01:52:04.344" v="541"/>
        <pc:sldMkLst>
          <pc:docMk/>
          <pc:sldMk cId="4215049849" sldId="727"/>
        </pc:sldMkLst>
      </pc:sldChg>
      <pc:sldChg chg="modSp mod">
        <pc:chgData name="Lyndall Murray" userId="30bda770-8273-47fb-bea4-102fce84f533" providerId="ADAL" clId="{A33043D3-D9C6-4B9D-8309-59BC4EDCEA7B}" dt="2024-02-18T02:06:58.959" v="685" actId="20577"/>
        <pc:sldMkLst>
          <pc:docMk/>
          <pc:sldMk cId="1103368350" sldId="729"/>
        </pc:sldMkLst>
        <pc:spChg chg="mod">
          <ac:chgData name="Lyndall Murray" userId="30bda770-8273-47fb-bea4-102fce84f533" providerId="ADAL" clId="{A33043D3-D9C6-4B9D-8309-59BC4EDCEA7B}" dt="2024-02-18T02:06:58.959" v="685" actId="20577"/>
          <ac:spMkLst>
            <pc:docMk/>
            <pc:sldMk cId="1103368350" sldId="729"/>
            <ac:spMk id="4" creationId="{0BFF0ABD-2704-4A00-932D-7EA53BA4286E}"/>
          </ac:spMkLst>
        </pc:spChg>
      </pc:sldChg>
      <pc:sldChg chg="modSp mod">
        <pc:chgData name="Lyndall Murray" userId="30bda770-8273-47fb-bea4-102fce84f533" providerId="ADAL" clId="{A33043D3-D9C6-4B9D-8309-59BC4EDCEA7B}" dt="2024-02-18T02:07:13.172" v="695" actId="20577"/>
        <pc:sldMkLst>
          <pc:docMk/>
          <pc:sldMk cId="3308797508" sldId="730"/>
        </pc:sldMkLst>
        <pc:spChg chg="mod">
          <ac:chgData name="Lyndall Murray" userId="30bda770-8273-47fb-bea4-102fce84f533" providerId="ADAL" clId="{A33043D3-D9C6-4B9D-8309-59BC4EDCEA7B}" dt="2024-02-18T02:07:13.172" v="695" actId="20577"/>
          <ac:spMkLst>
            <pc:docMk/>
            <pc:sldMk cId="3308797508" sldId="730"/>
            <ac:spMk id="4" creationId="{0BFF0ABD-2704-4A00-932D-7EA53BA4286E}"/>
          </ac:spMkLst>
        </pc:spChg>
      </pc:sldChg>
      <pc:sldChg chg="modSp mod">
        <pc:chgData name="Lyndall Murray" userId="30bda770-8273-47fb-bea4-102fce84f533" providerId="ADAL" clId="{A33043D3-D9C6-4B9D-8309-59BC4EDCEA7B}" dt="2024-02-18T02:07:21.934" v="703" actId="20577"/>
        <pc:sldMkLst>
          <pc:docMk/>
          <pc:sldMk cId="3662122706" sldId="731"/>
        </pc:sldMkLst>
        <pc:spChg chg="mod">
          <ac:chgData name="Lyndall Murray" userId="30bda770-8273-47fb-bea4-102fce84f533" providerId="ADAL" clId="{A33043D3-D9C6-4B9D-8309-59BC4EDCEA7B}" dt="2024-02-18T02:07:21.934" v="703" actId="20577"/>
          <ac:spMkLst>
            <pc:docMk/>
            <pc:sldMk cId="3662122706" sldId="731"/>
            <ac:spMk id="4" creationId="{0BFF0ABD-2704-4A00-932D-7EA53BA4286E}"/>
          </ac:spMkLst>
        </pc:spChg>
      </pc:sldChg>
      <pc:sldChg chg="ord">
        <pc:chgData name="Lyndall Murray" userId="30bda770-8273-47fb-bea4-102fce84f533" providerId="ADAL" clId="{A33043D3-D9C6-4B9D-8309-59BC4EDCEA7B}" dt="2024-02-14T05:04:50.290" v="404"/>
        <pc:sldMkLst>
          <pc:docMk/>
          <pc:sldMk cId="3743518517" sldId="732"/>
        </pc:sldMkLst>
      </pc:sldChg>
      <pc:sldChg chg="modSp mod ord">
        <pc:chgData name="Lyndall Murray" userId="30bda770-8273-47fb-bea4-102fce84f533" providerId="ADAL" clId="{A33043D3-D9C6-4B9D-8309-59BC4EDCEA7B}" dt="2024-02-14T05:06:02.902" v="417"/>
        <pc:sldMkLst>
          <pc:docMk/>
          <pc:sldMk cId="2957265194" sldId="733"/>
        </pc:sldMkLst>
        <pc:spChg chg="mod">
          <ac:chgData name="Lyndall Murray" userId="30bda770-8273-47fb-bea4-102fce84f533" providerId="ADAL" clId="{A33043D3-D9C6-4B9D-8309-59BC4EDCEA7B}" dt="2024-02-14T04:33:37.235" v="167" actId="14100"/>
          <ac:spMkLst>
            <pc:docMk/>
            <pc:sldMk cId="2957265194" sldId="733"/>
            <ac:spMk id="10" creationId="{627CCBBD-C58F-4DBD-84A8-ACF2C02DE759}"/>
          </ac:spMkLst>
        </pc:spChg>
      </pc:sldChg>
      <pc:sldChg chg="del">
        <pc:chgData name="Lyndall Murray" userId="30bda770-8273-47fb-bea4-102fce84f533" providerId="ADAL" clId="{A33043D3-D9C6-4B9D-8309-59BC4EDCEA7B}" dt="2024-02-14T04:02:39.953" v="39" actId="47"/>
        <pc:sldMkLst>
          <pc:docMk/>
          <pc:sldMk cId="924676355" sldId="737"/>
        </pc:sldMkLst>
      </pc:sldChg>
      <pc:sldChg chg="del ord">
        <pc:chgData name="Lyndall Murray" userId="30bda770-8273-47fb-bea4-102fce84f533" providerId="ADAL" clId="{A33043D3-D9C6-4B9D-8309-59BC4EDCEA7B}" dt="2024-02-18T01:47:44.729" v="533" actId="2696"/>
        <pc:sldMkLst>
          <pc:docMk/>
          <pc:sldMk cId="2134862006" sldId="739"/>
        </pc:sldMkLst>
      </pc:sldChg>
      <pc:sldChg chg="add del">
        <pc:chgData name="Lyndall Murray" userId="30bda770-8273-47fb-bea4-102fce84f533" providerId="ADAL" clId="{A33043D3-D9C6-4B9D-8309-59BC4EDCEA7B}" dt="2024-02-18T01:53:56.155" v="543"/>
        <pc:sldMkLst>
          <pc:docMk/>
          <pc:sldMk cId="3064682757" sldId="739"/>
        </pc:sldMkLst>
      </pc:sldChg>
      <pc:sldChg chg="add del">
        <pc:chgData name="Lyndall Murray" userId="30bda770-8273-47fb-bea4-102fce84f533" providerId="ADAL" clId="{A33043D3-D9C6-4B9D-8309-59BC4EDCEA7B}" dt="2024-02-18T01:52:04.344" v="541"/>
        <pc:sldMkLst>
          <pc:docMk/>
          <pc:sldMk cId="3525778692" sldId="739"/>
        </pc:sldMkLst>
      </pc:sldChg>
      <pc:sldChg chg="ord">
        <pc:chgData name="Lyndall Murray" userId="30bda770-8273-47fb-bea4-102fce84f533" providerId="ADAL" clId="{A33043D3-D9C6-4B9D-8309-59BC4EDCEA7B}" dt="2024-02-18T01:45:06.819" v="528"/>
        <pc:sldMkLst>
          <pc:docMk/>
          <pc:sldMk cId="3829682278" sldId="740"/>
        </pc:sldMkLst>
      </pc:sldChg>
      <pc:sldChg chg="ord">
        <pc:chgData name="Lyndall Murray" userId="30bda770-8273-47fb-bea4-102fce84f533" providerId="ADAL" clId="{A33043D3-D9C6-4B9D-8309-59BC4EDCEA7B}" dt="2024-02-18T01:44:49.321" v="525"/>
        <pc:sldMkLst>
          <pc:docMk/>
          <pc:sldMk cId="4026307798" sldId="741"/>
        </pc:sldMkLst>
      </pc:sldChg>
      <pc:sldChg chg="del ord">
        <pc:chgData name="Lyndall Murray" userId="30bda770-8273-47fb-bea4-102fce84f533" providerId="ADAL" clId="{A33043D3-D9C6-4B9D-8309-59BC4EDCEA7B}" dt="2024-02-18T01:47:44.729" v="533" actId="2696"/>
        <pc:sldMkLst>
          <pc:docMk/>
          <pc:sldMk cId="333721924" sldId="742"/>
        </pc:sldMkLst>
      </pc:sldChg>
      <pc:sldChg chg="add del">
        <pc:chgData name="Lyndall Murray" userId="30bda770-8273-47fb-bea4-102fce84f533" providerId="ADAL" clId="{A33043D3-D9C6-4B9D-8309-59BC4EDCEA7B}" dt="2024-02-18T01:53:56.155" v="543"/>
        <pc:sldMkLst>
          <pc:docMk/>
          <pc:sldMk cId="1002432377" sldId="742"/>
        </pc:sldMkLst>
      </pc:sldChg>
      <pc:sldChg chg="add del">
        <pc:chgData name="Lyndall Murray" userId="30bda770-8273-47fb-bea4-102fce84f533" providerId="ADAL" clId="{A33043D3-D9C6-4B9D-8309-59BC4EDCEA7B}" dt="2024-02-18T01:52:04.344" v="541"/>
        <pc:sldMkLst>
          <pc:docMk/>
          <pc:sldMk cId="4109922699" sldId="742"/>
        </pc:sldMkLst>
      </pc:sldChg>
      <pc:sldChg chg="add del">
        <pc:chgData name="Lyndall Murray" userId="30bda770-8273-47fb-bea4-102fce84f533" providerId="ADAL" clId="{A33043D3-D9C6-4B9D-8309-59BC4EDCEA7B}" dt="2024-02-18T01:52:04.344" v="541"/>
        <pc:sldMkLst>
          <pc:docMk/>
          <pc:sldMk cId="2762112103" sldId="743"/>
        </pc:sldMkLst>
      </pc:sldChg>
      <pc:sldChg chg="del ord">
        <pc:chgData name="Lyndall Murray" userId="30bda770-8273-47fb-bea4-102fce84f533" providerId="ADAL" clId="{A33043D3-D9C6-4B9D-8309-59BC4EDCEA7B}" dt="2024-02-18T01:47:44.729" v="533" actId="2696"/>
        <pc:sldMkLst>
          <pc:docMk/>
          <pc:sldMk cId="4007136580" sldId="743"/>
        </pc:sldMkLst>
      </pc:sldChg>
      <pc:sldChg chg="add del">
        <pc:chgData name="Lyndall Murray" userId="30bda770-8273-47fb-bea4-102fce84f533" providerId="ADAL" clId="{A33043D3-D9C6-4B9D-8309-59BC4EDCEA7B}" dt="2024-02-18T01:53:56.155" v="543"/>
        <pc:sldMkLst>
          <pc:docMk/>
          <pc:sldMk cId="4242156162" sldId="743"/>
        </pc:sldMkLst>
      </pc:sldChg>
      <pc:sldChg chg="modSp mod">
        <pc:chgData name="Lyndall Murray" userId="30bda770-8273-47fb-bea4-102fce84f533" providerId="ADAL" clId="{A33043D3-D9C6-4B9D-8309-59BC4EDCEA7B}" dt="2024-02-18T02:05:58.911" v="661" actId="20577"/>
        <pc:sldMkLst>
          <pc:docMk/>
          <pc:sldMk cId="3509557856" sldId="745"/>
        </pc:sldMkLst>
        <pc:spChg chg="mod">
          <ac:chgData name="Lyndall Murray" userId="30bda770-8273-47fb-bea4-102fce84f533" providerId="ADAL" clId="{A33043D3-D9C6-4B9D-8309-59BC4EDCEA7B}" dt="2024-02-18T02:05:58.911" v="661" actId="20577"/>
          <ac:spMkLst>
            <pc:docMk/>
            <pc:sldMk cId="3509557856" sldId="745"/>
            <ac:spMk id="4" creationId="{0BFF0ABD-2704-4A00-932D-7EA53BA4286E}"/>
          </ac:spMkLst>
        </pc:spChg>
      </pc:sldChg>
      <pc:sldChg chg="modSp mod">
        <pc:chgData name="Lyndall Murray" userId="30bda770-8273-47fb-bea4-102fce84f533" providerId="ADAL" clId="{A33043D3-D9C6-4B9D-8309-59BC4EDCEA7B}" dt="2024-02-18T02:06:08.791" v="667" actId="20577"/>
        <pc:sldMkLst>
          <pc:docMk/>
          <pc:sldMk cId="3388514090" sldId="747"/>
        </pc:sldMkLst>
        <pc:spChg chg="mod">
          <ac:chgData name="Lyndall Murray" userId="30bda770-8273-47fb-bea4-102fce84f533" providerId="ADAL" clId="{A33043D3-D9C6-4B9D-8309-59BC4EDCEA7B}" dt="2024-02-18T02:06:08.791" v="667" actId="20577"/>
          <ac:spMkLst>
            <pc:docMk/>
            <pc:sldMk cId="3388514090" sldId="747"/>
            <ac:spMk id="4" creationId="{0BFF0ABD-2704-4A00-932D-7EA53BA4286E}"/>
          </ac:spMkLst>
        </pc:spChg>
      </pc:sldChg>
      <pc:sldChg chg="del">
        <pc:chgData name="Lyndall Murray" userId="30bda770-8273-47fb-bea4-102fce84f533" providerId="ADAL" clId="{A33043D3-D9C6-4B9D-8309-59BC4EDCEA7B}" dt="2024-02-14T04:02:49.277" v="41" actId="47"/>
        <pc:sldMkLst>
          <pc:docMk/>
          <pc:sldMk cId="3370673454" sldId="749"/>
        </pc:sldMkLst>
      </pc:sldChg>
      <pc:sldChg chg="modSp mod">
        <pc:chgData name="Lyndall Murray" userId="30bda770-8273-47fb-bea4-102fce84f533" providerId="ADAL" clId="{A33043D3-D9C6-4B9D-8309-59BC4EDCEA7B}" dt="2024-02-18T02:03:01.519" v="610" actId="20577"/>
        <pc:sldMkLst>
          <pc:docMk/>
          <pc:sldMk cId="3487771940" sldId="751"/>
        </pc:sldMkLst>
        <pc:spChg chg="mod">
          <ac:chgData name="Lyndall Murray" userId="30bda770-8273-47fb-bea4-102fce84f533" providerId="ADAL" clId="{A33043D3-D9C6-4B9D-8309-59BC4EDCEA7B}" dt="2024-02-18T02:03:01.519" v="610" actId="20577"/>
          <ac:spMkLst>
            <pc:docMk/>
            <pc:sldMk cId="3487771940" sldId="751"/>
            <ac:spMk id="4" creationId="{0BFF0ABD-2704-4A00-932D-7EA53BA4286E}"/>
          </ac:spMkLst>
        </pc:spChg>
      </pc:sldChg>
      <pc:sldChg chg="add del">
        <pc:chgData name="Lyndall Murray" userId="30bda770-8273-47fb-bea4-102fce84f533" providerId="ADAL" clId="{A33043D3-D9C6-4B9D-8309-59BC4EDCEA7B}" dt="2024-02-18T01:52:04.344" v="541"/>
        <pc:sldMkLst>
          <pc:docMk/>
          <pc:sldMk cId="2355135885" sldId="752"/>
        </pc:sldMkLst>
      </pc:sldChg>
      <pc:sldChg chg="add del">
        <pc:chgData name="Lyndall Murray" userId="30bda770-8273-47fb-bea4-102fce84f533" providerId="ADAL" clId="{A33043D3-D9C6-4B9D-8309-59BC4EDCEA7B}" dt="2024-02-18T01:53:56.155" v="543"/>
        <pc:sldMkLst>
          <pc:docMk/>
          <pc:sldMk cId="2470362146" sldId="752"/>
        </pc:sldMkLst>
      </pc:sldChg>
      <pc:sldChg chg="del ord">
        <pc:chgData name="Lyndall Murray" userId="30bda770-8273-47fb-bea4-102fce84f533" providerId="ADAL" clId="{A33043D3-D9C6-4B9D-8309-59BC4EDCEA7B}" dt="2024-02-18T01:47:44.729" v="533" actId="2696"/>
        <pc:sldMkLst>
          <pc:docMk/>
          <pc:sldMk cId="2749908445" sldId="752"/>
        </pc:sldMkLst>
      </pc:sldChg>
      <pc:sldChg chg="modSp mod ord">
        <pc:chgData name="Lyndall Murray" userId="30bda770-8273-47fb-bea4-102fce84f533" providerId="ADAL" clId="{A33043D3-D9C6-4B9D-8309-59BC4EDCEA7B}" dt="2024-02-18T02:05:11.157" v="658" actId="20577"/>
        <pc:sldMkLst>
          <pc:docMk/>
          <pc:sldMk cId="1902828702" sldId="753"/>
        </pc:sldMkLst>
        <pc:spChg chg="mod">
          <ac:chgData name="Lyndall Murray" userId="30bda770-8273-47fb-bea4-102fce84f533" providerId="ADAL" clId="{A33043D3-D9C6-4B9D-8309-59BC4EDCEA7B}" dt="2024-02-18T02:05:11.157" v="658" actId="20577"/>
          <ac:spMkLst>
            <pc:docMk/>
            <pc:sldMk cId="1902828702" sldId="753"/>
            <ac:spMk id="4" creationId="{0BFF0ABD-2704-4A00-932D-7EA53BA4286E}"/>
          </ac:spMkLst>
        </pc:spChg>
      </pc:sldChg>
      <pc:sldChg chg="del ord">
        <pc:chgData name="Lyndall Murray" userId="30bda770-8273-47fb-bea4-102fce84f533" providerId="ADAL" clId="{A33043D3-D9C6-4B9D-8309-59BC4EDCEA7B}" dt="2024-02-18T01:55:46.593" v="547" actId="47"/>
        <pc:sldMkLst>
          <pc:docMk/>
          <pc:sldMk cId="1583495811" sldId="755"/>
        </pc:sldMkLst>
      </pc:sldChg>
      <pc:sldChg chg="add del ord">
        <pc:chgData name="Lyndall Murray" userId="30bda770-8273-47fb-bea4-102fce84f533" providerId="ADAL" clId="{A33043D3-D9C6-4B9D-8309-59BC4EDCEA7B}" dt="2024-02-18T01:48:56.994" v="537" actId="47"/>
        <pc:sldMkLst>
          <pc:docMk/>
          <pc:sldMk cId="1857024289" sldId="759"/>
        </pc:sldMkLst>
      </pc:sldChg>
      <pc:sldChg chg="add del">
        <pc:chgData name="Lyndall Murray" userId="30bda770-8273-47fb-bea4-102fce84f533" providerId="ADAL" clId="{A33043D3-D9C6-4B9D-8309-59BC4EDCEA7B}" dt="2024-02-18T01:53:56.155" v="543"/>
        <pc:sldMkLst>
          <pc:docMk/>
          <pc:sldMk cId="2118809480" sldId="759"/>
        </pc:sldMkLst>
      </pc:sldChg>
      <pc:sldChg chg="add del">
        <pc:chgData name="Lyndall Murray" userId="30bda770-8273-47fb-bea4-102fce84f533" providerId="ADAL" clId="{A33043D3-D9C6-4B9D-8309-59BC4EDCEA7B}" dt="2024-02-18T01:52:04.344" v="541"/>
        <pc:sldMkLst>
          <pc:docMk/>
          <pc:sldMk cId="2581814081" sldId="759"/>
        </pc:sldMkLst>
      </pc:sldChg>
      <pc:sldChg chg="ord">
        <pc:chgData name="Lyndall Murray" userId="30bda770-8273-47fb-bea4-102fce84f533" providerId="ADAL" clId="{A33043D3-D9C6-4B9D-8309-59BC4EDCEA7B}" dt="2024-02-14T04:59:59.700" v="402"/>
        <pc:sldMkLst>
          <pc:docMk/>
          <pc:sldMk cId="987376741" sldId="760"/>
        </pc:sldMkLst>
      </pc:sldChg>
      <pc:sldChg chg="ord">
        <pc:chgData name="Lyndall Murray" userId="30bda770-8273-47fb-bea4-102fce84f533" providerId="ADAL" clId="{A33043D3-D9C6-4B9D-8309-59BC4EDCEA7B}" dt="2024-02-18T01:15:04.834" v="443"/>
        <pc:sldMkLst>
          <pc:docMk/>
          <pc:sldMk cId="905536703" sldId="761"/>
        </pc:sldMkLst>
      </pc:sldChg>
      <pc:sldChg chg="ord">
        <pc:chgData name="Lyndall Murray" userId="30bda770-8273-47fb-bea4-102fce84f533" providerId="ADAL" clId="{A33043D3-D9C6-4B9D-8309-59BC4EDCEA7B}" dt="2024-02-14T04:59:07.955" v="400"/>
        <pc:sldMkLst>
          <pc:docMk/>
          <pc:sldMk cId="2095887342" sldId="762"/>
        </pc:sldMkLst>
      </pc:sldChg>
      <pc:sldChg chg="del ord">
        <pc:chgData name="Lyndall Murray" userId="30bda770-8273-47fb-bea4-102fce84f533" providerId="ADAL" clId="{A33043D3-D9C6-4B9D-8309-59BC4EDCEA7B}" dt="2024-02-14T04:34:18.166" v="175" actId="47"/>
        <pc:sldMkLst>
          <pc:docMk/>
          <pc:sldMk cId="1945894893" sldId="763"/>
        </pc:sldMkLst>
      </pc:sldChg>
      <pc:sldChg chg="ord">
        <pc:chgData name="Lyndall Murray" userId="30bda770-8273-47fb-bea4-102fce84f533" providerId="ADAL" clId="{A33043D3-D9C6-4B9D-8309-59BC4EDCEA7B}" dt="2024-02-18T01:44:03.870" v="519"/>
        <pc:sldMkLst>
          <pc:docMk/>
          <pc:sldMk cId="3545576512" sldId="764"/>
        </pc:sldMkLst>
      </pc:sldChg>
      <pc:sldChg chg="add del">
        <pc:chgData name="Lyndall Murray" userId="30bda770-8273-47fb-bea4-102fce84f533" providerId="ADAL" clId="{A33043D3-D9C6-4B9D-8309-59BC4EDCEA7B}" dt="2024-02-18T01:53:56.155" v="543"/>
        <pc:sldMkLst>
          <pc:docMk/>
          <pc:sldMk cId="627803335" sldId="765"/>
        </pc:sldMkLst>
      </pc:sldChg>
      <pc:sldChg chg="del ord">
        <pc:chgData name="Lyndall Murray" userId="30bda770-8273-47fb-bea4-102fce84f533" providerId="ADAL" clId="{A33043D3-D9C6-4B9D-8309-59BC4EDCEA7B}" dt="2024-02-18T01:47:44.729" v="533" actId="2696"/>
        <pc:sldMkLst>
          <pc:docMk/>
          <pc:sldMk cId="1047229210" sldId="765"/>
        </pc:sldMkLst>
      </pc:sldChg>
      <pc:sldChg chg="add del">
        <pc:chgData name="Lyndall Murray" userId="30bda770-8273-47fb-bea4-102fce84f533" providerId="ADAL" clId="{A33043D3-D9C6-4B9D-8309-59BC4EDCEA7B}" dt="2024-02-18T01:52:04.344" v="541"/>
        <pc:sldMkLst>
          <pc:docMk/>
          <pc:sldMk cId="2553840419" sldId="765"/>
        </pc:sldMkLst>
      </pc:sldChg>
      <pc:sldChg chg="add del">
        <pc:chgData name="Lyndall Murray" userId="30bda770-8273-47fb-bea4-102fce84f533" providerId="ADAL" clId="{A33043D3-D9C6-4B9D-8309-59BC4EDCEA7B}" dt="2024-02-18T01:53:56.155" v="543"/>
        <pc:sldMkLst>
          <pc:docMk/>
          <pc:sldMk cId="794663054" sldId="766"/>
        </pc:sldMkLst>
      </pc:sldChg>
      <pc:sldChg chg="add del">
        <pc:chgData name="Lyndall Murray" userId="30bda770-8273-47fb-bea4-102fce84f533" providerId="ADAL" clId="{A33043D3-D9C6-4B9D-8309-59BC4EDCEA7B}" dt="2024-02-18T01:52:04.344" v="541"/>
        <pc:sldMkLst>
          <pc:docMk/>
          <pc:sldMk cId="1149010175" sldId="766"/>
        </pc:sldMkLst>
      </pc:sldChg>
      <pc:sldChg chg="del ord">
        <pc:chgData name="Lyndall Murray" userId="30bda770-8273-47fb-bea4-102fce84f533" providerId="ADAL" clId="{A33043D3-D9C6-4B9D-8309-59BC4EDCEA7B}" dt="2024-02-18T01:47:44.729" v="533" actId="2696"/>
        <pc:sldMkLst>
          <pc:docMk/>
          <pc:sldMk cId="3184356365" sldId="766"/>
        </pc:sldMkLst>
      </pc:sldChg>
      <pc:sldChg chg="modSp mod">
        <pc:chgData name="Lyndall Murray" userId="30bda770-8273-47fb-bea4-102fce84f533" providerId="ADAL" clId="{A33043D3-D9C6-4B9D-8309-59BC4EDCEA7B}" dt="2024-02-18T02:03:10.389" v="622" actId="20577"/>
        <pc:sldMkLst>
          <pc:docMk/>
          <pc:sldMk cId="1302678896" sldId="768"/>
        </pc:sldMkLst>
        <pc:spChg chg="mod">
          <ac:chgData name="Lyndall Murray" userId="30bda770-8273-47fb-bea4-102fce84f533" providerId="ADAL" clId="{A33043D3-D9C6-4B9D-8309-59BC4EDCEA7B}" dt="2024-02-18T02:03:10.389" v="622" actId="20577"/>
          <ac:spMkLst>
            <pc:docMk/>
            <pc:sldMk cId="1302678896" sldId="768"/>
            <ac:spMk id="4" creationId="{7061427D-AE1F-85F0-4F24-975EDCA7378B}"/>
          </ac:spMkLst>
        </pc:spChg>
      </pc:sldChg>
      <pc:sldChg chg="del">
        <pc:chgData name="Lyndall Murray" userId="30bda770-8273-47fb-bea4-102fce84f533" providerId="ADAL" clId="{A33043D3-D9C6-4B9D-8309-59BC4EDCEA7B}" dt="2024-02-14T04:02:58.886" v="43" actId="47"/>
        <pc:sldMkLst>
          <pc:docMk/>
          <pc:sldMk cId="928277531" sldId="770"/>
        </pc:sldMkLst>
      </pc:sldChg>
      <pc:sldChg chg="del mod ord modShow">
        <pc:chgData name="Lyndall Murray" userId="30bda770-8273-47fb-bea4-102fce84f533" providerId="ADAL" clId="{A33043D3-D9C6-4B9D-8309-59BC4EDCEA7B}" dt="2024-02-18T01:47:44.729" v="533" actId="2696"/>
        <pc:sldMkLst>
          <pc:docMk/>
          <pc:sldMk cId="2634633903" sldId="771"/>
        </pc:sldMkLst>
      </pc:sldChg>
      <pc:sldChg chg="add del">
        <pc:chgData name="Lyndall Murray" userId="30bda770-8273-47fb-bea4-102fce84f533" providerId="ADAL" clId="{A33043D3-D9C6-4B9D-8309-59BC4EDCEA7B}" dt="2024-02-18T01:52:04.344" v="541"/>
        <pc:sldMkLst>
          <pc:docMk/>
          <pc:sldMk cId="3415509129" sldId="771"/>
        </pc:sldMkLst>
      </pc:sldChg>
      <pc:sldChg chg="add del">
        <pc:chgData name="Lyndall Murray" userId="30bda770-8273-47fb-bea4-102fce84f533" providerId="ADAL" clId="{A33043D3-D9C6-4B9D-8309-59BC4EDCEA7B}" dt="2024-02-18T01:53:56.155" v="543"/>
        <pc:sldMkLst>
          <pc:docMk/>
          <pc:sldMk cId="4050343809" sldId="771"/>
        </pc:sldMkLst>
      </pc:sldChg>
      <pc:sldChg chg="ord">
        <pc:chgData name="Lyndall Murray" userId="30bda770-8273-47fb-bea4-102fce84f533" providerId="ADAL" clId="{A33043D3-D9C6-4B9D-8309-59BC4EDCEA7B}" dt="2024-02-18T01:43:29.583" v="516"/>
        <pc:sldMkLst>
          <pc:docMk/>
          <pc:sldMk cId="891200506" sldId="772"/>
        </pc:sldMkLst>
      </pc:sldChg>
      <pc:sldChg chg="ord">
        <pc:chgData name="Lyndall Murray" userId="30bda770-8273-47fb-bea4-102fce84f533" providerId="ADAL" clId="{A33043D3-D9C6-4B9D-8309-59BC4EDCEA7B}" dt="2024-02-18T01:43:01.064" v="513"/>
        <pc:sldMkLst>
          <pc:docMk/>
          <pc:sldMk cId="1302434457" sldId="773"/>
        </pc:sldMkLst>
      </pc:sldChg>
      <pc:sldChg chg="add del">
        <pc:chgData name="Lyndall Murray" userId="30bda770-8273-47fb-bea4-102fce84f533" providerId="ADAL" clId="{A33043D3-D9C6-4B9D-8309-59BC4EDCEA7B}" dt="2024-02-18T01:52:04.344" v="541"/>
        <pc:sldMkLst>
          <pc:docMk/>
          <pc:sldMk cId="41729871" sldId="774"/>
        </pc:sldMkLst>
      </pc:sldChg>
      <pc:sldChg chg="add del">
        <pc:chgData name="Lyndall Murray" userId="30bda770-8273-47fb-bea4-102fce84f533" providerId="ADAL" clId="{A33043D3-D9C6-4B9D-8309-59BC4EDCEA7B}" dt="2024-02-18T01:53:56.155" v="543"/>
        <pc:sldMkLst>
          <pc:docMk/>
          <pc:sldMk cId="130342786" sldId="774"/>
        </pc:sldMkLst>
      </pc:sldChg>
      <pc:sldChg chg="del ord">
        <pc:chgData name="Lyndall Murray" userId="30bda770-8273-47fb-bea4-102fce84f533" providerId="ADAL" clId="{A33043D3-D9C6-4B9D-8309-59BC4EDCEA7B}" dt="2024-02-18T01:47:44.729" v="533" actId="2696"/>
        <pc:sldMkLst>
          <pc:docMk/>
          <pc:sldMk cId="3346275569" sldId="774"/>
        </pc:sldMkLst>
      </pc:sldChg>
      <pc:sldChg chg="add del">
        <pc:chgData name="Lyndall Murray" userId="30bda770-8273-47fb-bea4-102fce84f533" providerId="ADAL" clId="{A33043D3-D9C6-4B9D-8309-59BC4EDCEA7B}" dt="2024-02-18T01:53:56.155" v="543"/>
        <pc:sldMkLst>
          <pc:docMk/>
          <pc:sldMk cId="407218152" sldId="775"/>
        </pc:sldMkLst>
      </pc:sldChg>
      <pc:sldChg chg="add del">
        <pc:chgData name="Lyndall Murray" userId="30bda770-8273-47fb-bea4-102fce84f533" providerId="ADAL" clId="{A33043D3-D9C6-4B9D-8309-59BC4EDCEA7B}" dt="2024-02-18T01:52:04.344" v="541"/>
        <pc:sldMkLst>
          <pc:docMk/>
          <pc:sldMk cId="677204374" sldId="775"/>
        </pc:sldMkLst>
      </pc:sldChg>
      <pc:sldChg chg="del ord">
        <pc:chgData name="Lyndall Murray" userId="30bda770-8273-47fb-bea4-102fce84f533" providerId="ADAL" clId="{A33043D3-D9C6-4B9D-8309-59BC4EDCEA7B}" dt="2024-02-18T01:47:44.729" v="533" actId="2696"/>
        <pc:sldMkLst>
          <pc:docMk/>
          <pc:sldMk cId="1008454536" sldId="775"/>
        </pc:sldMkLst>
      </pc:sldChg>
      <pc:sldChg chg="modSp mod">
        <pc:chgData name="Lyndall Murray" userId="30bda770-8273-47fb-bea4-102fce84f533" providerId="ADAL" clId="{A33043D3-D9C6-4B9D-8309-59BC4EDCEA7B}" dt="2024-02-18T02:02:37.657" v="601" actId="20577"/>
        <pc:sldMkLst>
          <pc:docMk/>
          <pc:sldMk cId="3436715688" sldId="776"/>
        </pc:sldMkLst>
        <pc:spChg chg="mod">
          <ac:chgData name="Lyndall Murray" userId="30bda770-8273-47fb-bea4-102fce84f533" providerId="ADAL" clId="{A33043D3-D9C6-4B9D-8309-59BC4EDCEA7B}" dt="2024-02-18T02:02:37.657" v="601" actId="20577"/>
          <ac:spMkLst>
            <pc:docMk/>
            <pc:sldMk cId="3436715688" sldId="776"/>
            <ac:spMk id="4" creationId="{917BA0F5-8239-D9EF-330F-62F1956A4467}"/>
          </ac:spMkLst>
        </pc:spChg>
      </pc:sldChg>
      <pc:sldChg chg="modSp mod">
        <pc:chgData name="Lyndall Murray" userId="30bda770-8273-47fb-bea4-102fce84f533" providerId="ADAL" clId="{A33043D3-D9C6-4B9D-8309-59BC4EDCEA7B}" dt="2024-02-18T02:02:17.298" v="579" actId="20577"/>
        <pc:sldMkLst>
          <pc:docMk/>
          <pc:sldMk cId="56725599" sldId="777"/>
        </pc:sldMkLst>
        <pc:spChg chg="mod">
          <ac:chgData name="Lyndall Murray" userId="30bda770-8273-47fb-bea4-102fce84f533" providerId="ADAL" clId="{A33043D3-D9C6-4B9D-8309-59BC4EDCEA7B}" dt="2024-02-18T02:02:17.298" v="579" actId="20577"/>
          <ac:spMkLst>
            <pc:docMk/>
            <pc:sldMk cId="56725599" sldId="777"/>
            <ac:spMk id="4" creationId="{8677FEBD-BB39-C245-4722-3F7AF0EA2339}"/>
          </ac:spMkLst>
        </pc:spChg>
      </pc:sldChg>
      <pc:sldChg chg="modSp mod">
        <pc:chgData name="Lyndall Murray" userId="30bda770-8273-47fb-bea4-102fce84f533" providerId="ADAL" clId="{A33043D3-D9C6-4B9D-8309-59BC4EDCEA7B}" dt="2024-02-18T02:02:28.798" v="593" actId="20577"/>
        <pc:sldMkLst>
          <pc:docMk/>
          <pc:sldMk cId="4017295338" sldId="778"/>
        </pc:sldMkLst>
        <pc:spChg chg="mod">
          <ac:chgData name="Lyndall Murray" userId="30bda770-8273-47fb-bea4-102fce84f533" providerId="ADAL" clId="{A33043D3-D9C6-4B9D-8309-59BC4EDCEA7B}" dt="2024-02-18T02:02:28.798" v="593" actId="20577"/>
          <ac:spMkLst>
            <pc:docMk/>
            <pc:sldMk cId="4017295338" sldId="778"/>
            <ac:spMk id="4" creationId="{4FA572F6-6C1D-C2B8-9F02-080F0A2C3C23}"/>
          </ac:spMkLst>
        </pc:spChg>
      </pc:sldChg>
      <pc:sldChg chg="add">
        <pc:chgData name="Lyndall Murray" userId="30bda770-8273-47fb-bea4-102fce84f533" providerId="ADAL" clId="{A33043D3-D9C6-4B9D-8309-59BC4EDCEA7B}" dt="2024-02-14T04:00:26.285" v="17"/>
        <pc:sldMkLst>
          <pc:docMk/>
          <pc:sldMk cId="2713294929" sldId="779"/>
        </pc:sldMkLst>
      </pc:sldChg>
      <pc:sldChg chg="add">
        <pc:chgData name="Lyndall Murray" userId="30bda770-8273-47fb-bea4-102fce84f533" providerId="ADAL" clId="{A33043D3-D9C6-4B9D-8309-59BC4EDCEA7B}" dt="2024-02-14T04:00:49.633" v="19"/>
        <pc:sldMkLst>
          <pc:docMk/>
          <pc:sldMk cId="1764721794" sldId="780"/>
        </pc:sldMkLst>
      </pc:sldChg>
      <pc:sldChg chg="add">
        <pc:chgData name="Lyndall Murray" userId="30bda770-8273-47fb-bea4-102fce84f533" providerId="ADAL" clId="{A33043D3-D9C6-4B9D-8309-59BC4EDCEA7B}" dt="2024-02-14T04:00:54.958" v="21"/>
        <pc:sldMkLst>
          <pc:docMk/>
          <pc:sldMk cId="2766038171" sldId="781"/>
        </pc:sldMkLst>
      </pc:sldChg>
      <pc:sldChg chg="add">
        <pc:chgData name="Lyndall Murray" userId="30bda770-8273-47fb-bea4-102fce84f533" providerId="ADAL" clId="{A33043D3-D9C6-4B9D-8309-59BC4EDCEA7B}" dt="2024-02-14T04:01:01.006" v="23"/>
        <pc:sldMkLst>
          <pc:docMk/>
          <pc:sldMk cId="3425566658" sldId="782"/>
        </pc:sldMkLst>
      </pc:sldChg>
      <pc:sldChg chg="add">
        <pc:chgData name="Lyndall Murray" userId="30bda770-8273-47fb-bea4-102fce84f533" providerId="ADAL" clId="{A33043D3-D9C6-4B9D-8309-59BC4EDCEA7B}" dt="2024-02-14T04:02:31.041" v="36"/>
        <pc:sldMkLst>
          <pc:docMk/>
          <pc:sldMk cId="932869158" sldId="783"/>
        </pc:sldMkLst>
      </pc:sldChg>
      <pc:sldChg chg="add">
        <pc:chgData name="Lyndall Murray" userId="30bda770-8273-47fb-bea4-102fce84f533" providerId="ADAL" clId="{A33043D3-D9C6-4B9D-8309-59BC4EDCEA7B}" dt="2024-02-14T04:02:38.115" v="38"/>
        <pc:sldMkLst>
          <pc:docMk/>
          <pc:sldMk cId="3119579681" sldId="784"/>
        </pc:sldMkLst>
      </pc:sldChg>
      <pc:sldChg chg="add">
        <pc:chgData name="Lyndall Murray" userId="30bda770-8273-47fb-bea4-102fce84f533" providerId="ADAL" clId="{A33043D3-D9C6-4B9D-8309-59BC4EDCEA7B}" dt="2024-02-14T04:02:46.876" v="40"/>
        <pc:sldMkLst>
          <pc:docMk/>
          <pc:sldMk cId="2330442156" sldId="785"/>
        </pc:sldMkLst>
      </pc:sldChg>
      <pc:sldChg chg="add">
        <pc:chgData name="Lyndall Murray" userId="30bda770-8273-47fb-bea4-102fce84f533" providerId="ADAL" clId="{A33043D3-D9C6-4B9D-8309-59BC4EDCEA7B}" dt="2024-02-14T04:02:57.032" v="42"/>
        <pc:sldMkLst>
          <pc:docMk/>
          <pc:sldMk cId="2021431914" sldId="786"/>
        </pc:sldMkLst>
      </pc:sldChg>
      <pc:sldChg chg="add">
        <pc:chgData name="Lyndall Murray" userId="30bda770-8273-47fb-bea4-102fce84f533" providerId="ADAL" clId="{A33043D3-D9C6-4B9D-8309-59BC4EDCEA7B}" dt="2024-02-14T04:04:03.025" v="58"/>
        <pc:sldMkLst>
          <pc:docMk/>
          <pc:sldMk cId="2775241694" sldId="787"/>
        </pc:sldMkLst>
      </pc:sldChg>
      <pc:sldChg chg="add">
        <pc:chgData name="Lyndall Murray" userId="30bda770-8273-47fb-bea4-102fce84f533" providerId="ADAL" clId="{A33043D3-D9C6-4B9D-8309-59BC4EDCEA7B}" dt="2024-02-14T04:04:19.163" v="60"/>
        <pc:sldMkLst>
          <pc:docMk/>
          <pc:sldMk cId="458358269" sldId="788"/>
        </pc:sldMkLst>
      </pc:sldChg>
      <pc:sldChg chg="add">
        <pc:chgData name="Lyndall Murray" userId="30bda770-8273-47fb-bea4-102fce84f533" providerId="ADAL" clId="{A33043D3-D9C6-4B9D-8309-59BC4EDCEA7B}" dt="2024-02-14T04:04:28.866" v="62"/>
        <pc:sldMkLst>
          <pc:docMk/>
          <pc:sldMk cId="1477352298" sldId="789"/>
        </pc:sldMkLst>
      </pc:sldChg>
      <pc:sldChg chg="add">
        <pc:chgData name="Lyndall Murray" userId="30bda770-8273-47fb-bea4-102fce84f533" providerId="ADAL" clId="{A33043D3-D9C6-4B9D-8309-59BC4EDCEA7B}" dt="2024-02-14T04:04:34.535" v="64"/>
        <pc:sldMkLst>
          <pc:docMk/>
          <pc:sldMk cId="193611987" sldId="790"/>
        </pc:sldMkLst>
      </pc:sldChg>
      <pc:sldChg chg="modSp add del mod ord modAnim">
        <pc:chgData name="Lyndall Murray" userId="30bda770-8273-47fb-bea4-102fce84f533" providerId="ADAL" clId="{A33043D3-D9C6-4B9D-8309-59BC4EDCEA7B}" dt="2024-02-18T01:44:51.500" v="526" actId="47"/>
        <pc:sldMkLst>
          <pc:docMk/>
          <pc:sldMk cId="30333159" sldId="791"/>
        </pc:sldMkLst>
        <pc:spChg chg="mod">
          <ac:chgData name="Lyndall Murray" userId="30bda770-8273-47fb-bea4-102fce84f533" providerId="ADAL" clId="{A33043D3-D9C6-4B9D-8309-59BC4EDCEA7B}" dt="2024-02-14T04:31:09.790" v="126" actId="1076"/>
          <ac:spMkLst>
            <pc:docMk/>
            <pc:sldMk cId="30333159" sldId="791"/>
            <ac:spMk id="2" creationId="{756308F0-871A-5F57-6DFB-20D8864AC720}"/>
          </ac:spMkLst>
        </pc:spChg>
        <pc:spChg chg="mod">
          <ac:chgData name="Lyndall Murray" userId="30bda770-8273-47fb-bea4-102fce84f533" providerId="ADAL" clId="{A33043D3-D9C6-4B9D-8309-59BC4EDCEA7B}" dt="2024-02-14T04:31:03.622" v="125" actId="14100"/>
          <ac:spMkLst>
            <pc:docMk/>
            <pc:sldMk cId="30333159" sldId="791"/>
            <ac:spMk id="4" creationId="{45C5CFF3-88EA-10A8-6522-2747030FF69D}"/>
          </ac:spMkLst>
        </pc:spChg>
        <pc:spChg chg="mod">
          <ac:chgData name="Lyndall Murray" userId="30bda770-8273-47fb-bea4-102fce84f533" providerId="ADAL" clId="{A33043D3-D9C6-4B9D-8309-59BC4EDCEA7B}" dt="2024-02-14T04:31:19.476" v="129" actId="14100"/>
          <ac:spMkLst>
            <pc:docMk/>
            <pc:sldMk cId="30333159" sldId="791"/>
            <ac:spMk id="10" creationId="{3701B7A5-0F8A-0F3F-2CD8-0032F4D65E8F}"/>
          </ac:spMkLst>
        </pc:spChg>
        <pc:spChg chg="mod">
          <ac:chgData name="Lyndall Murray" userId="30bda770-8273-47fb-bea4-102fce84f533" providerId="ADAL" clId="{A33043D3-D9C6-4B9D-8309-59BC4EDCEA7B}" dt="2024-02-14T04:31:12.521" v="127" actId="1076"/>
          <ac:spMkLst>
            <pc:docMk/>
            <pc:sldMk cId="30333159" sldId="791"/>
            <ac:spMk id="11" creationId="{EBC2C24D-B107-BCBE-56DA-8998E628786C}"/>
          </ac:spMkLst>
        </pc:spChg>
      </pc:sldChg>
      <pc:sldChg chg="modSp add del mod ord modAnim">
        <pc:chgData name="Lyndall Murray" userId="30bda770-8273-47fb-bea4-102fce84f533" providerId="ADAL" clId="{A33043D3-D9C6-4B9D-8309-59BC4EDCEA7B}" dt="2024-02-18T01:44:05.910" v="520" actId="47"/>
        <pc:sldMkLst>
          <pc:docMk/>
          <pc:sldMk cId="1666816862" sldId="792"/>
        </pc:sldMkLst>
        <pc:spChg chg="mod">
          <ac:chgData name="Lyndall Murray" userId="30bda770-8273-47fb-bea4-102fce84f533" providerId="ADAL" clId="{A33043D3-D9C6-4B9D-8309-59BC4EDCEA7B}" dt="2024-02-14T04:31:47.918" v="143" actId="1076"/>
          <ac:spMkLst>
            <pc:docMk/>
            <pc:sldMk cId="1666816862" sldId="792"/>
            <ac:spMk id="2" creationId="{3553A68A-1433-7424-1325-43E5D542CE20}"/>
          </ac:spMkLst>
        </pc:spChg>
        <pc:spChg chg="mod">
          <ac:chgData name="Lyndall Murray" userId="30bda770-8273-47fb-bea4-102fce84f533" providerId="ADAL" clId="{A33043D3-D9C6-4B9D-8309-59BC4EDCEA7B}" dt="2024-02-14T04:31:41.375" v="142" actId="1076"/>
          <ac:spMkLst>
            <pc:docMk/>
            <pc:sldMk cId="1666816862" sldId="792"/>
            <ac:spMk id="4" creationId="{040EF109-5C73-99CE-7BE4-9277802AD4E5}"/>
          </ac:spMkLst>
        </pc:spChg>
        <pc:spChg chg="mod">
          <ac:chgData name="Lyndall Murray" userId="30bda770-8273-47fb-bea4-102fce84f533" providerId="ADAL" clId="{A33043D3-D9C6-4B9D-8309-59BC4EDCEA7B}" dt="2024-02-14T04:31:57.070" v="146" actId="14100"/>
          <ac:spMkLst>
            <pc:docMk/>
            <pc:sldMk cId="1666816862" sldId="792"/>
            <ac:spMk id="10" creationId="{242F02FF-B0F1-3D0F-59F3-75FAA334AC7F}"/>
          </ac:spMkLst>
        </pc:spChg>
        <pc:spChg chg="mod">
          <ac:chgData name="Lyndall Murray" userId="30bda770-8273-47fb-bea4-102fce84f533" providerId="ADAL" clId="{A33043D3-D9C6-4B9D-8309-59BC4EDCEA7B}" dt="2024-02-14T04:31:59.269" v="147" actId="1076"/>
          <ac:spMkLst>
            <pc:docMk/>
            <pc:sldMk cId="1666816862" sldId="792"/>
            <ac:spMk id="11" creationId="{5F9C8B8D-FAF0-2D6C-092B-D80C37B60541}"/>
          </ac:spMkLst>
        </pc:spChg>
      </pc:sldChg>
      <pc:sldChg chg="modSp add mod ord">
        <pc:chgData name="Lyndall Murray" userId="30bda770-8273-47fb-bea4-102fce84f533" providerId="ADAL" clId="{A33043D3-D9C6-4B9D-8309-59BC4EDCEA7B}" dt="2024-02-14T05:11:12.674" v="433"/>
        <pc:sldMkLst>
          <pc:docMk/>
          <pc:sldMk cId="711111316" sldId="793"/>
        </pc:sldMkLst>
        <pc:spChg chg="mod">
          <ac:chgData name="Lyndall Murray" userId="30bda770-8273-47fb-bea4-102fce84f533" providerId="ADAL" clId="{A33043D3-D9C6-4B9D-8309-59BC4EDCEA7B}" dt="2024-02-14T04:32:29.738" v="154" actId="1076"/>
          <ac:spMkLst>
            <pc:docMk/>
            <pc:sldMk cId="711111316" sldId="793"/>
            <ac:spMk id="4" creationId="{8759E423-3E0C-68EE-F7E8-D179F7C53C6E}"/>
          </ac:spMkLst>
        </pc:spChg>
      </pc:sldChg>
      <pc:sldChg chg="modSp add del mod ord">
        <pc:chgData name="Lyndall Murray" userId="30bda770-8273-47fb-bea4-102fce84f533" providerId="ADAL" clId="{A33043D3-D9C6-4B9D-8309-59BC4EDCEA7B}" dt="2024-02-18T01:40:16.307" v="505" actId="47"/>
        <pc:sldMkLst>
          <pc:docMk/>
          <pc:sldMk cId="1560610645" sldId="794"/>
        </pc:sldMkLst>
        <pc:spChg chg="mod">
          <ac:chgData name="Lyndall Murray" userId="30bda770-8273-47fb-bea4-102fce84f533" providerId="ADAL" clId="{A33043D3-D9C6-4B9D-8309-59BC4EDCEA7B}" dt="2024-02-14T04:32:59.666" v="161" actId="1076"/>
          <ac:spMkLst>
            <pc:docMk/>
            <pc:sldMk cId="1560610645" sldId="794"/>
            <ac:spMk id="2" creationId="{2DB36A9D-73D5-48F2-E0C9-0F806910143B}"/>
          </ac:spMkLst>
        </pc:spChg>
        <pc:spChg chg="mod">
          <ac:chgData name="Lyndall Murray" userId="30bda770-8273-47fb-bea4-102fce84f533" providerId="ADAL" clId="{A33043D3-D9C6-4B9D-8309-59BC4EDCEA7B}" dt="2024-02-14T04:32:54.677" v="160" actId="1076"/>
          <ac:spMkLst>
            <pc:docMk/>
            <pc:sldMk cId="1560610645" sldId="794"/>
            <ac:spMk id="4" creationId="{95B3B19A-66F7-9F20-6EE3-A4915904E514}"/>
          </ac:spMkLst>
        </pc:spChg>
        <pc:spChg chg="mod">
          <ac:chgData name="Lyndall Murray" userId="30bda770-8273-47fb-bea4-102fce84f533" providerId="ADAL" clId="{A33043D3-D9C6-4B9D-8309-59BC4EDCEA7B}" dt="2024-02-14T04:33:43.766" v="168" actId="14100"/>
          <ac:spMkLst>
            <pc:docMk/>
            <pc:sldMk cId="1560610645" sldId="794"/>
            <ac:spMk id="10" creationId="{4703A7D7-1A20-2738-449F-45402DB98CFC}"/>
          </ac:spMkLst>
        </pc:spChg>
        <pc:spChg chg="mod">
          <ac:chgData name="Lyndall Murray" userId="30bda770-8273-47fb-bea4-102fce84f533" providerId="ADAL" clId="{A33043D3-D9C6-4B9D-8309-59BC4EDCEA7B}" dt="2024-02-14T04:33:04.880" v="162" actId="1076"/>
          <ac:spMkLst>
            <pc:docMk/>
            <pc:sldMk cId="1560610645" sldId="794"/>
            <ac:spMk id="11" creationId="{790354C6-1487-55C3-7A91-98C572BBBC29}"/>
          </ac:spMkLst>
        </pc:spChg>
      </pc:sldChg>
      <pc:sldChg chg="modSp add mod ord">
        <pc:chgData name="Lyndall Murray" userId="30bda770-8273-47fb-bea4-102fce84f533" providerId="ADAL" clId="{A33043D3-D9C6-4B9D-8309-59BC4EDCEA7B}" dt="2024-02-18T01:57:18.317" v="557"/>
        <pc:sldMkLst>
          <pc:docMk/>
          <pc:sldMk cId="1149701475" sldId="795"/>
        </pc:sldMkLst>
        <pc:spChg chg="mod">
          <ac:chgData name="Lyndall Murray" userId="30bda770-8273-47fb-bea4-102fce84f533" providerId="ADAL" clId="{A33043D3-D9C6-4B9D-8309-59BC4EDCEA7B}" dt="2024-02-14T04:33:20.780" v="166" actId="1076"/>
          <ac:spMkLst>
            <pc:docMk/>
            <pc:sldMk cId="1149701475" sldId="795"/>
            <ac:spMk id="2" creationId="{7FFBC2DD-0966-101A-D1D7-27537078A5AA}"/>
          </ac:spMkLst>
        </pc:spChg>
        <pc:spChg chg="mod">
          <ac:chgData name="Lyndall Murray" userId="30bda770-8273-47fb-bea4-102fce84f533" providerId="ADAL" clId="{A33043D3-D9C6-4B9D-8309-59BC4EDCEA7B}" dt="2024-02-14T04:33:16.212" v="165" actId="20577"/>
          <ac:spMkLst>
            <pc:docMk/>
            <pc:sldMk cId="1149701475" sldId="795"/>
            <ac:spMk id="4" creationId="{AA1FCD99-14D4-9CF8-D2A4-3D4C7AE2039A}"/>
          </ac:spMkLst>
        </pc:spChg>
      </pc:sldChg>
      <pc:sldChg chg="modSp add mod ord modAnim">
        <pc:chgData name="Lyndall Murray" userId="30bda770-8273-47fb-bea4-102fce84f533" providerId="ADAL" clId="{A33043D3-D9C6-4B9D-8309-59BC4EDCEA7B}" dt="2024-02-14T04:57:04.964" v="394"/>
        <pc:sldMkLst>
          <pc:docMk/>
          <pc:sldMk cId="4259726987" sldId="796"/>
        </pc:sldMkLst>
        <pc:spChg chg="mod">
          <ac:chgData name="Lyndall Murray" userId="30bda770-8273-47fb-bea4-102fce84f533" providerId="ADAL" clId="{A33043D3-D9C6-4B9D-8309-59BC4EDCEA7B}" dt="2024-02-14T04:36:24.064" v="203" actId="1076"/>
          <ac:spMkLst>
            <pc:docMk/>
            <pc:sldMk cId="4259726987" sldId="796"/>
            <ac:spMk id="2" creationId="{02AD2560-E60A-6ABA-7DEC-57FE5718DA11}"/>
          </ac:spMkLst>
        </pc:spChg>
        <pc:spChg chg="mod">
          <ac:chgData name="Lyndall Murray" userId="30bda770-8273-47fb-bea4-102fce84f533" providerId="ADAL" clId="{A33043D3-D9C6-4B9D-8309-59BC4EDCEA7B}" dt="2024-02-14T04:36:00.816" v="199" actId="20577"/>
          <ac:spMkLst>
            <pc:docMk/>
            <pc:sldMk cId="4259726987" sldId="796"/>
            <ac:spMk id="4" creationId="{6AE123D1-BB38-2328-F979-C0D02988651F}"/>
          </ac:spMkLst>
        </pc:spChg>
        <pc:spChg chg="mod">
          <ac:chgData name="Lyndall Murray" userId="30bda770-8273-47fb-bea4-102fce84f533" providerId="ADAL" clId="{A33043D3-D9C6-4B9D-8309-59BC4EDCEA7B}" dt="2024-02-14T04:36:10.999" v="202" actId="14100"/>
          <ac:spMkLst>
            <pc:docMk/>
            <pc:sldMk cId="4259726987" sldId="796"/>
            <ac:spMk id="10" creationId="{34B5FC60-E302-0C42-7B57-1AEED89170D9}"/>
          </ac:spMkLst>
        </pc:spChg>
      </pc:sldChg>
      <pc:sldChg chg="modSp add del mod ord">
        <pc:chgData name="Lyndall Murray" userId="30bda770-8273-47fb-bea4-102fce84f533" providerId="ADAL" clId="{A33043D3-D9C6-4B9D-8309-59BC4EDCEA7B}" dt="2024-02-18T01:39:52.865" v="502" actId="47"/>
        <pc:sldMkLst>
          <pc:docMk/>
          <pc:sldMk cId="3325452748" sldId="797"/>
        </pc:sldMkLst>
        <pc:spChg chg="mod">
          <ac:chgData name="Lyndall Murray" userId="30bda770-8273-47fb-bea4-102fce84f533" providerId="ADAL" clId="{A33043D3-D9C6-4B9D-8309-59BC4EDCEA7B}" dt="2024-02-14T04:36:57.710" v="212" actId="1076"/>
          <ac:spMkLst>
            <pc:docMk/>
            <pc:sldMk cId="3325452748" sldId="797"/>
            <ac:spMk id="2" creationId="{4E0FD899-37EC-6740-64C3-CB18F807E1D9}"/>
          </ac:spMkLst>
        </pc:spChg>
        <pc:spChg chg="mod">
          <ac:chgData name="Lyndall Murray" userId="30bda770-8273-47fb-bea4-102fce84f533" providerId="ADAL" clId="{A33043D3-D9C6-4B9D-8309-59BC4EDCEA7B}" dt="2024-02-14T04:36:53.927" v="211" actId="14100"/>
          <ac:spMkLst>
            <pc:docMk/>
            <pc:sldMk cId="3325452748" sldId="797"/>
            <ac:spMk id="4" creationId="{93D2FC50-B09F-E269-8208-46A5DD685F16}"/>
          </ac:spMkLst>
        </pc:spChg>
      </pc:sldChg>
      <pc:sldChg chg="modSp add mod ord modAnim">
        <pc:chgData name="Lyndall Murray" userId="30bda770-8273-47fb-bea4-102fce84f533" providerId="ADAL" clId="{A33043D3-D9C6-4B9D-8309-59BC4EDCEA7B}" dt="2024-02-14T04:57:04.964" v="394"/>
        <pc:sldMkLst>
          <pc:docMk/>
          <pc:sldMk cId="2183596564" sldId="798"/>
        </pc:sldMkLst>
        <pc:spChg chg="mod">
          <ac:chgData name="Lyndall Murray" userId="30bda770-8273-47fb-bea4-102fce84f533" providerId="ADAL" clId="{A33043D3-D9C6-4B9D-8309-59BC4EDCEA7B}" dt="2024-02-14T04:38:35.477" v="240" actId="1076"/>
          <ac:spMkLst>
            <pc:docMk/>
            <pc:sldMk cId="2183596564" sldId="798"/>
            <ac:spMk id="2" creationId="{4E591B78-DF6C-D5DD-669E-106A48112603}"/>
          </ac:spMkLst>
        </pc:spChg>
        <pc:spChg chg="mod">
          <ac:chgData name="Lyndall Murray" userId="30bda770-8273-47fb-bea4-102fce84f533" providerId="ADAL" clId="{A33043D3-D9C6-4B9D-8309-59BC4EDCEA7B}" dt="2024-02-14T04:38:26.009" v="238" actId="20577"/>
          <ac:spMkLst>
            <pc:docMk/>
            <pc:sldMk cId="2183596564" sldId="798"/>
            <ac:spMk id="4" creationId="{40546FE5-8336-F65A-1965-8808A069CD2E}"/>
          </ac:spMkLst>
        </pc:spChg>
        <pc:spChg chg="mod">
          <ac:chgData name="Lyndall Murray" userId="30bda770-8273-47fb-bea4-102fce84f533" providerId="ADAL" clId="{A33043D3-D9C6-4B9D-8309-59BC4EDCEA7B}" dt="2024-02-14T04:38:38.097" v="241" actId="14100"/>
          <ac:spMkLst>
            <pc:docMk/>
            <pc:sldMk cId="2183596564" sldId="798"/>
            <ac:spMk id="10" creationId="{82FB811E-FF44-F069-674C-4BADD0C60392}"/>
          </ac:spMkLst>
        </pc:spChg>
        <pc:spChg chg="mod">
          <ac:chgData name="Lyndall Murray" userId="30bda770-8273-47fb-bea4-102fce84f533" providerId="ADAL" clId="{A33043D3-D9C6-4B9D-8309-59BC4EDCEA7B}" dt="2024-02-14T04:38:40.517" v="242" actId="1076"/>
          <ac:spMkLst>
            <pc:docMk/>
            <pc:sldMk cId="2183596564" sldId="798"/>
            <ac:spMk id="11" creationId="{97E3E299-4AB4-B4B1-5EF2-96789A75060A}"/>
          </ac:spMkLst>
        </pc:spChg>
      </pc:sldChg>
      <pc:sldChg chg="modSp add del mod ord">
        <pc:chgData name="Lyndall Murray" userId="30bda770-8273-47fb-bea4-102fce84f533" providerId="ADAL" clId="{A33043D3-D9C6-4B9D-8309-59BC4EDCEA7B}" dt="2024-02-18T01:43:04.127" v="514" actId="47"/>
        <pc:sldMkLst>
          <pc:docMk/>
          <pc:sldMk cId="4026355188" sldId="799"/>
        </pc:sldMkLst>
        <pc:spChg chg="mod">
          <ac:chgData name="Lyndall Murray" userId="30bda770-8273-47fb-bea4-102fce84f533" providerId="ADAL" clId="{A33043D3-D9C6-4B9D-8309-59BC4EDCEA7B}" dt="2024-02-14T04:39:04.185" v="250" actId="1076"/>
          <ac:spMkLst>
            <pc:docMk/>
            <pc:sldMk cId="4026355188" sldId="799"/>
            <ac:spMk id="2" creationId="{1BE21D95-30D3-3C2B-A4E5-F59030CEAF07}"/>
          </ac:spMkLst>
        </pc:spChg>
        <pc:spChg chg="mod">
          <ac:chgData name="Lyndall Murray" userId="30bda770-8273-47fb-bea4-102fce84f533" providerId="ADAL" clId="{A33043D3-D9C6-4B9D-8309-59BC4EDCEA7B}" dt="2024-02-14T04:39:01.185" v="249" actId="1076"/>
          <ac:spMkLst>
            <pc:docMk/>
            <pc:sldMk cId="4026355188" sldId="799"/>
            <ac:spMk id="4" creationId="{CBF20D09-FA0D-4698-234C-D2B0ED1A1B89}"/>
          </ac:spMkLst>
        </pc:spChg>
        <pc:spChg chg="mod">
          <ac:chgData name="Lyndall Murray" userId="30bda770-8273-47fb-bea4-102fce84f533" providerId="ADAL" clId="{A33043D3-D9C6-4B9D-8309-59BC4EDCEA7B}" dt="2024-02-14T04:39:07.750" v="251" actId="14100"/>
          <ac:spMkLst>
            <pc:docMk/>
            <pc:sldMk cId="4026355188" sldId="799"/>
            <ac:spMk id="10" creationId="{A5EA8104-94C1-E0AB-6F9E-A63ACE5AAB07}"/>
          </ac:spMkLst>
        </pc:spChg>
        <pc:spChg chg="mod">
          <ac:chgData name="Lyndall Murray" userId="30bda770-8273-47fb-bea4-102fce84f533" providerId="ADAL" clId="{A33043D3-D9C6-4B9D-8309-59BC4EDCEA7B}" dt="2024-02-14T04:39:23.217" v="252" actId="1076"/>
          <ac:spMkLst>
            <pc:docMk/>
            <pc:sldMk cId="4026355188" sldId="799"/>
            <ac:spMk id="11" creationId="{8FAFE588-EF01-943E-A590-9A775E31ED2C}"/>
          </ac:spMkLst>
        </pc:spChg>
      </pc:sldChg>
      <pc:sldChg chg="modSp add del mod">
        <pc:chgData name="Lyndall Murray" userId="30bda770-8273-47fb-bea4-102fce84f533" providerId="ADAL" clId="{A33043D3-D9C6-4B9D-8309-59BC4EDCEA7B}" dt="2024-02-14T04:53:35.676" v="392" actId="47"/>
        <pc:sldMkLst>
          <pc:docMk/>
          <pc:sldMk cId="3540173215" sldId="800"/>
        </pc:sldMkLst>
        <pc:spChg chg="mod">
          <ac:chgData name="Lyndall Murray" userId="30bda770-8273-47fb-bea4-102fce84f533" providerId="ADAL" clId="{A33043D3-D9C6-4B9D-8309-59BC4EDCEA7B}" dt="2024-02-14T04:40:06.908" v="264" actId="1076"/>
          <ac:spMkLst>
            <pc:docMk/>
            <pc:sldMk cId="3540173215" sldId="800"/>
            <ac:spMk id="2" creationId="{88798964-07B1-E0A1-DB09-8C680E969CCD}"/>
          </ac:spMkLst>
        </pc:spChg>
        <pc:spChg chg="mod">
          <ac:chgData name="Lyndall Murray" userId="30bda770-8273-47fb-bea4-102fce84f533" providerId="ADAL" clId="{A33043D3-D9C6-4B9D-8309-59BC4EDCEA7B}" dt="2024-02-14T04:40:01.946" v="263" actId="20577"/>
          <ac:spMkLst>
            <pc:docMk/>
            <pc:sldMk cId="3540173215" sldId="800"/>
            <ac:spMk id="4" creationId="{763EB88D-EE2A-146A-1495-E4BEBCEFAE6D}"/>
          </ac:spMkLst>
        </pc:spChg>
        <pc:spChg chg="mod">
          <ac:chgData name="Lyndall Murray" userId="30bda770-8273-47fb-bea4-102fce84f533" providerId="ADAL" clId="{A33043D3-D9C6-4B9D-8309-59BC4EDCEA7B}" dt="2024-02-14T04:40:12.075" v="265" actId="1076"/>
          <ac:spMkLst>
            <pc:docMk/>
            <pc:sldMk cId="3540173215" sldId="800"/>
            <ac:spMk id="11" creationId="{60C3DA5C-0D9D-99C5-3818-074DDFC53B5F}"/>
          </ac:spMkLst>
        </pc:spChg>
      </pc:sldChg>
      <pc:sldChg chg="modSp add del mod ord">
        <pc:chgData name="Lyndall Murray" userId="30bda770-8273-47fb-bea4-102fce84f533" providerId="ADAL" clId="{A33043D3-D9C6-4B9D-8309-59BC4EDCEA7B}" dt="2024-02-18T01:54:36.792" v="545" actId="47"/>
        <pc:sldMkLst>
          <pc:docMk/>
          <pc:sldMk cId="502961813" sldId="801"/>
        </pc:sldMkLst>
        <pc:spChg chg="mod">
          <ac:chgData name="Lyndall Murray" userId="30bda770-8273-47fb-bea4-102fce84f533" providerId="ADAL" clId="{A33043D3-D9C6-4B9D-8309-59BC4EDCEA7B}" dt="2024-02-14T04:40:43.147" v="269" actId="1076"/>
          <ac:spMkLst>
            <pc:docMk/>
            <pc:sldMk cId="502961813" sldId="801"/>
            <ac:spMk id="4" creationId="{BE4D1D78-2477-3AE5-EED5-CE1A7D7A9758}"/>
          </ac:spMkLst>
        </pc:spChg>
        <pc:spChg chg="mod">
          <ac:chgData name="Lyndall Murray" userId="30bda770-8273-47fb-bea4-102fce84f533" providerId="ADAL" clId="{A33043D3-D9C6-4B9D-8309-59BC4EDCEA7B}" dt="2024-02-14T04:40:47.874" v="270" actId="14100"/>
          <ac:spMkLst>
            <pc:docMk/>
            <pc:sldMk cId="502961813" sldId="801"/>
            <ac:spMk id="10" creationId="{7182612B-953E-6801-09B7-5C61E28A0A0F}"/>
          </ac:spMkLst>
        </pc:spChg>
      </pc:sldChg>
      <pc:sldChg chg="modSp add mod ord">
        <pc:chgData name="Lyndall Murray" userId="30bda770-8273-47fb-bea4-102fce84f533" providerId="ADAL" clId="{A33043D3-D9C6-4B9D-8309-59BC4EDCEA7B}" dt="2024-02-14T04:57:34.311" v="396"/>
        <pc:sldMkLst>
          <pc:docMk/>
          <pc:sldMk cId="1524486941" sldId="802"/>
        </pc:sldMkLst>
        <pc:spChg chg="mod">
          <ac:chgData name="Lyndall Murray" userId="30bda770-8273-47fb-bea4-102fce84f533" providerId="ADAL" clId="{A33043D3-D9C6-4B9D-8309-59BC4EDCEA7B}" dt="2024-02-14T04:41:13.987" v="275" actId="1076"/>
          <ac:spMkLst>
            <pc:docMk/>
            <pc:sldMk cId="1524486941" sldId="802"/>
            <ac:spMk id="2" creationId="{F9A328F7-D4FE-09D5-A9F9-41F8345A97A0}"/>
          </ac:spMkLst>
        </pc:spChg>
        <pc:spChg chg="mod">
          <ac:chgData name="Lyndall Murray" userId="30bda770-8273-47fb-bea4-102fce84f533" providerId="ADAL" clId="{A33043D3-D9C6-4B9D-8309-59BC4EDCEA7B}" dt="2024-02-14T04:41:16.940" v="276" actId="1076"/>
          <ac:spMkLst>
            <pc:docMk/>
            <pc:sldMk cId="1524486941" sldId="802"/>
            <ac:spMk id="4" creationId="{8DAF5054-9844-E1FF-8236-F8BFD5A5CEDC}"/>
          </ac:spMkLst>
        </pc:spChg>
        <pc:spChg chg="mod">
          <ac:chgData name="Lyndall Murray" userId="30bda770-8273-47fb-bea4-102fce84f533" providerId="ADAL" clId="{A33043D3-D9C6-4B9D-8309-59BC4EDCEA7B}" dt="2024-02-14T04:41:23.992" v="279" actId="14100"/>
          <ac:spMkLst>
            <pc:docMk/>
            <pc:sldMk cId="1524486941" sldId="802"/>
            <ac:spMk id="10" creationId="{2F879E68-1835-7CBB-3023-4D860AE96D13}"/>
          </ac:spMkLst>
        </pc:spChg>
        <pc:spChg chg="mod">
          <ac:chgData name="Lyndall Murray" userId="30bda770-8273-47fb-bea4-102fce84f533" providerId="ADAL" clId="{A33043D3-D9C6-4B9D-8309-59BC4EDCEA7B}" dt="2024-02-14T04:41:26.395" v="280" actId="1076"/>
          <ac:spMkLst>
            <pc:docMk/>
            <pc:sldMk cId="1524486941" sldId="802"/>
            <ac:spMk id="11" creationId="{3DBFA679-6B0C-1CDF-7D0B-2AB95F1CF73F}"/>
          </ac:spMkLst>
        </pc:spChg>
      </pc:sldChg>
      <pc:sldChg chg="modSp add mod ord">
        <pc:chgData name="Lyndall Murray" userId="30bda770-8273-47fb-bea4-102fce84f533" providerId="ADAL" clId="{A33043D3-D9C6-4B9D-8309-59BC4EDCEA7B}" dt="2024-02-14T04:58:01.817" v="398"/>
        <pc:sldMkLst>
          <pc:docMk/>
          <pc:sldMk cId="2163072562" sldId="803"/>
        </pc:sldMkLst>
        <pc:spChg chg="mod">
          <ac:chgData name="Lyndall Murray" userId="30bda770-8273-47fb-bea4-102fce84f533" providerId="ADAL" clId="{A33043D3-D9C6-4B9D-8309-59BC4EDCEA7B}" dt="2024-02-14T04:41:54.913" v="290" actId="1076"/>
          <ac:spMkLst>
            <pc:docMk/>
            <pc:sldMk cId="2163072562" sldId="803"/>
            <ac:spMk id="2" creationId="{8724C6E9-C6F7-014B-4D40-5B6CB2846EC1}"/>
          </ac:spMkLst>
        </pc:spChg>
        <pc:spChg chg="mod">
          <ac:chgData name="Lyndall Murray" userId="30bda770-8273-47fb-bea4-102fce84f533" providerId="ADAL" clId="{A33043D3-D9C6-4B9D-8309-59BC4EDCEA7B}" dt="2024-02-14T04:41:59.041" v="291" actId="1076"/>
          <ac:spMkLst>
            <pc:docMk/>
            <pc:sldMk cId="2163072562" sldId="803"/>
            <ac:spMk id="4" creationId="{D79E5286-9C6F-6B99-EB58-A376E72C3788}"/>
          </ac:spMkLst>
        </pc:spChg>
      </pc:sldChg>
      <pc:sldChg chg="modSp add mod ord">
        <pc:chgData name="Lyndall Murray" userId="30bda770-8273-47fb-bea4-102fce84f533" providerId="ADAL" clId="{A33043D3-D9C6-4B9D-8309-59BC4EDCEA7B}" dt="2024-02-14T04:57:34.311" v="396"/>
        <pc:sldMkLst>
          <pc:docMk/>
          <pc:sldMk cId="3619599763" sldId="804"/>
        </pc:sldMkLst>
        <pc:spChg chg="mod">
          <ac:chgData name="Lyndall Murray" userId="30bda770-8273-47fb-bea4-102fce84f533" providerId="ADAL" clId="{A33043D3-D9C6-4B9D-8309-59BC4EDCEA7B}" dt="2024-02-14T04:42:59.758" v="306" actId="1076"/>
          <ac:spMkLst>
            <pc:docMk/>
            <pc:sldMk cId="3619599763" sldId="804"/>
            <ac:spMk id="2" creationId="{3C73F2B7-954D-76A1-D670-A6ADD7ACC24B}"/>
          </ac:spMkLst>
        </pc:spChg>
        <pc:spChg chg="mod">
          <ac:chgData name="Lyndall Murray" userId="30bda770-8273-47fb-bea4-102fce84f533" providerId="ADAL" clId="{A33043D3-D9C6-4B9D-8309-59BC4EDCEA7B}" dt="2024-02-14T04:42:55.817" v="305" actId="1076"/>
          <ac:spMkLst>
            <pc:docMk/>
            <pc:sldMk cId="3619599763" sldId="804"/>
            <ac:spMk id="4" creationId="{FA4717FB-5AB2-A3DA-5781-21120E3B86D0}"/>
          </ac:spMkLst>
        </pc:spChg>
        <pc:spChg chg="mod">
          <ac:chgData name="Lyndall Murray" userId="30bda770-8273-47fb-bea4-102fce84f533" providerId="ADAL" clId="{A33043D3-D9C6-4B9D-8309-59BC4EDCEA7B}" dt="2024-02-14T04:42:52.295" v="304" actId="14100"/>
          <ac:spMkLst>
            <pc:docMk/>
            <pc:sldMk cId="3619599763" sldId="804"/>
            <ac:spMk id="10" creationId="{B88C3DFD-D58B-E1F1-9D1D-04A3CEC98631}"/>
          </ac:spMkLst>
        </pc:spChg>
        <pc:spChg chg="mod">
          <ac:chgData name="Lyndall Murray" userId="30bda770-8273-47fb-bea4-102fce84f533" providerId="ADAL" clId="{A33043D3-D9C6-4B9D-8309-59BC4EDCEA7B}" dt="2024-02-14T04:43:07.184" v="307" actId="1076"/>
          <ac:spMkLst>
            <pc:docMk/>
            <pc:sldMk cId="3619599763" sldId="804"/>
            <ac:spMk id="11" creationId="{63E238D9-17C7-4A4E-6DFB-059E68841183}"/>
          </ac:spMkLst>
        </pc:spChg>
      </pc:sldChg>
      <pc:sldChg chg="modSp add ord">
        <pc:chgData name="Lyndall Murray" userId="30bda770-8273-47fb-bea4-102fce84f533" providerId="ADAL" clId="{A33043D3-D9C6-4B9D-8309-59BC4EDCEA7B}" dt="2024-02-18T01:57:06.135" v="555"/>
        <pc:sldMkLst>
          <pc:docMk/>
          <pc:sldMk cId="2568357823" sldId="805"/>
        </pc:sldMkLst>
        <pc:spChg chg="mod">
          <ac:chgData name="Lyndall Murray" userId="30bda770-8273-47fb-bea4-102fce84f533" providerId="ADAL" clId="{A33043D3-D9C6-4B9D-8309-59BC4EDCEA7B}" dt="2024-02-14T04:43:16.715" v="310" actId="20577"/>
          <ac:spMkLst>
            <pc:docMk/>
            <pc:sldMk cId="2568357823" sldId="805"/>
            <ac:spMk id="4" creationId="{5BFE057E-B6CB-54DB-5ED2-B3B48DFEEB4E}"/>
          </ac:spMkLst>
        </pc:spChg>
      </pc:sldChg>
      <pc:sldChg chg="modSp add del mod ord modAnim">
        <pc:chgData name="Lyndall Murray" userId="30bda770-8273-47fb-bea4-102fce84f533" providerId="ADAL" clId="{A33043D3-D9C6-4B9D-8309-59BC4EDCEA7B}" dt="2024-02-18T01:44:25.203" v="523" actId="47"/>
        <pc:sldMkLst>
          <pc:docMk/>
          <pc:sldMk cId="1275798315" sldId="806"/>
        </pc:sldMkLst>
        <pc:spChg chg="mod">
          <ac:chgData name="Lyndall Murray" userId="30bda770-8273-47fb-bea4-102fce84f533" providerId="ADAL" clId="{A33043D3-D9C6-4B9D-8309-59BC4EDCEA7B}" dt="2024-02-14T04:44:47.874" v="321" actId="1076"/>
          <ac:spMkLst>
            <pc:docMk/>
            <pc:sldMk cId="1275798315" sldId="806"/>
            <ac:spMk id="2" creationId="{5A2C2B67-7DBC-5BF8-3222-ED3C230E6259}"/>
          </ac:spMkLst>
        </pc:spChg>
        <pc:spChg chg="mod">
          <ac:chgData name="Lyndall Murray" userId="30bda770-8273-47fb-bea4-102fce84f533" providerId="ADAL" clId="{A33043D3-D9C6-4B9D-8309-59BC4EDCEA7B}" dt="2024-02-14T04:44:41.451" v="320" actId="20577"/>
          <ac:spMkLst>
            <pc:docMk/>
            <pc:sldMk cId="1275798315" sldId="806"/>
            <ac:spMk id="4" creationId="{77EBB868-8396-6121-B645-AA5D78666161}"/>
          </ac:spMkLst>
        </pc:spChg>
        <pc:spChg chg="mod">
          <ac:chgData name="Lyndall Murray" userId="30bda770-8273-47fb-bea4-102fce84f533" providerId="ADAL" clId="{A33043D3-D9C6-4B9D-8309-59BC4EDCEA7B}" dt="2024-02-14T04:44:57.295" v="324" actId="14100"/>
          <ac:spMkLst>
            <pc:docMk/>
            <pc:sldMk cId="1275798315" sldId="806"/>
            <ac:spMk id="10" creationId="{9702A040-9580-5FF2-1150-17858CA4E98A}"/>
          </ac:spMkLst>
        </pc:spChg>
        <pc:spChg chg="mod">
          <ac:chgData name="Lyndall Murray" userId="30bda770-8273-47fb-bea4-102fce84f533" providerId="ADAL" clId="{A33043D3-D9C6-4B9D-8309-59BC4EDCEA7B}" dt="2024-02-14T04:44:51.690" v="322" actId="1076"/>
          <ac:spMkLst>
            <pc:docMk/>
            <pc:sldMk cId="1275798315" sldId="806"/>
            <ac:spMk id="11" creationId="{213BF5BB-5041-5093-D026-D02917B72DE4}"/>
          </ac:spMkLst>
        </pc:spChg>
      </pc:sldChg>
      <pc:sldChg chg="modSp add del mod ord modAnim">
        <pc:chgData name="Lyndall Murray" userId="30bda770-8273-47fb-bea4-102fce84f533" providerId="ADAL" clId="{A33043D3-D9C6-4B9D-8309-59BC4EDCEA7B}" dt="2024-02-18T01:45:08.609" v="529" actId="47"/>
        <pc:sldMkLst>
          <pc:docMk/>
          <pc:sldMk cId="1803578998" sldId="807"/>
        </pc:sldMkLst>
        <pc:spChg chg="mod">
          <ac:chgData name="Lyndall Murray" userId="30bda770-8273-47fb-bea4-102fce84f533" providerId="ADAL" clId="{A33043D3-D9C6-4B9D-8309-59BC4EDCEA7B}" dt="2024-02-14T04:46:35.350" v="339" actId="1076"/>
          <ac:spMkLst>
            <pc:docMk/>
            <pc:sldMk cId="1803578998" sldId="807"/>
            <ac:spMk id="2" creationId="{5AC56C68-43EC-2992-5B29-F96C2EAFA4E3}"/>
          </ac:spMkLst>
        </pc:spChg>
        <pc:spChg chg="mod">
          <ac:chgData name="Lyndall Murray" userId="30bda770-8273-47fb-bea4-102fce84f533" providerId="ADAL" clId="{A33043D3-D9C6-4B9D-8309-59BC4EDCEA7B}" dt="2024-02-14T04:46:32.580" v="338" actId="1076"/>
          <ac:spMkLst>
            <pc:docMk/>
            <pc:sldMk cId="1803578998" sldId="807"/>
            <ac:spMk id="4" creationId="{C24A07EE-A1F0-BC18-7BB5-4BE57C8C20AA}"/>
          </ac:spMkLst>
        </pc:spChg>
        <pc:spChg chg="mod">
          <ac:chgData name="Lyndall Murray" userId="30bda770-8273-47fb-bea4-102fce84f533" providerId="ADAL" clId="{A33043D3-D9C6-4B9D-8309-59BC4EDCEA7B}" dt="2024-02-14T04:46:39.791" v="341" actId="14100"/>
          <ac:spMkLst>
            <pc:docMk/>
            <pc:sldMk cId="1803578998" sldId="807"/>
            <ac:spMk id="10" creationId="{AA72BE26-0789-F166-1B32-3810BA5BC71F}"/>
          </ac:spMkLst>
        </pc:spChg>
        <pc:spChg chg="mod">
          <ac:chgData name="Lyndall Murray" userId="30bda770-8273-47fb-bea4-102fce84f533" providerId="ADAL" clId="{A33043D3-D9C6-4B9D-8309-59BC4EDCEA7B}" dt="2024-02-14T04:46:43.074" v="342" actId="1076"/>
          <ac:spMkLst>
            <pc:docMk/>
            <pc:sldMk cId="1803578998" sldId="807"/>
            <ac:spMk id="11" creationId="{F56BAC3C-BC11-D3D8-A412-E970ED674338}"/>
          </ac:spMkLst>
        </pc:spChg>
      </pc:sldChg>
      <pc:sldChg chg="modSp add mod ord modAnim">
        <pc:chgData name="Lyndall Murray" userId="30bda770-8273-47fb-bea4-102fce84f533" providerId="ADAL" clId="{A33043D3-D9C6-4B9D-8309-59BC4EDCEA7B}" dt="2024-02-18T01:15:01.455" v="441"/>
        <pc:sldMkLst>
          <pc:docMk/>
          <pc:sldMk cId="3973852215" sldId="808"/>
        </pc:sldMkLst>
        <pc:spChg chg="mod">
          <ac:chgData name="Lyndall Murray" userId="30bda770-8273-47fb-bea4-102fce84f533" providerId="ADAL" clId="{A33043D3-D9C6-4B9D-8309-59BC4EDCEA7B}" dt="2024-02-14T04:47:01.139" v="352" actId="1076"/>
          <ac:spMkLst>
            <pc:docMk/>
            <pc:sldMk cId="3973852215" sldId="808"/>
            <ac:spMk id="2" creationId="{C584F11E-8978-A7BA-1477-248115801992}"/>
          </ac:spMkLst>
        </pc:spChg>
        <pc:spChg chg="mod">
          <ac:chgData name="Lyndall Murray" userId="30bda770-8273-47fb-bea4-102fce84f533" providerId="ADAL" clId="{A33043D3-D9C6-4B9D-8309-59BC4EDCEA7B}" dt="2024-02-14T04:46:57.211" v="351" actId="20577"/>
          <ac:spMkLst>
            <pc:docMk/>
            <pc:sldMk cId="3973852215" sldId="808"/>
            <ac:spMk id="4" creationId="{EFCE19C5-C810-F0D3-1764-6ABFA772158B}"/>
          </ac:spMkLst>
        </pc:spChg>
        <pc:spChg chg="mod">
          <ac:chgData name="Lyndall Murray" userId="30bda770-8273-47fb-bea4-102fce84f533" providerId="ADAL" clId="{A33043D3-D9C6-4B9D-8309-59BC4EDCEA7B}" dt="2024-02-14T04:47:05.193" v="354" actId="14100"/>
          <ac:spMkLst>
            <pc:docMk/>
            <pc:sldMk cId="3973852215" sldId="808"/>
            <ac:spMk id="10" creationId="{82184B6D-6E62-5799-B2D0-DB1BE51EE03D}"/>
          </ac:spMkLst>
        </pc:spChg>
      </pc:sldChg>
      <pc:sldChg chg="modSp add del mod ord">
        <pc:chgData name="Lyndall Murray" userId="30bda770-8273-47fb-bea4-102fce84f533" providerId="ADAL" clId="{A33043D3-D9C6-4B9D-8309-59BC4EDCEA7B}" dt="2024-02-18T01:45:26.775" v="532" actId="47"/>
        <pc:sldMkLst>
          <pc:docMk/>
          <pc:sldMk cId="42334709" sldId="809"/>
        </pc:sldMkLst>
        <pc:spChg chg="mod">
          <ac:chgData name="Lyndall Murray" userId="30bda770-8273-47fb-bea4-102fce84f533" providerId="ADAL" clId="{A33043D3-D9C6-4B9D-8309-59BC4EDCEA7B}" dt="2024-02-14T04:47:22.102" v="360" actId="1076"/>
          <ac:spMkLst>
            <pc:docMk/>
            <pc:sldMk cId="42334709" sldId="809"/>
            <ac:spMk id="2" creationId="{FAA94BB7-F5A8-97F2-B6D2-B1457E0E2A3B}"/>
          </ac:spMkLst>
        </pc:spChg>
        <pc:spChg chg="mod">
          <ac:chgData name="Lyndall Murray" userId="30bda770-8273-47fb-bea4-102fce84f533" providerId="ADAL" clId="{A33043D3-D9C6-4B9D-8309-59BC4EDCEA7B}" dt="2024-02-14T04:47:26.817" v="361" actId="1076"/>
          <ac:spMkLst>
            <pc:docMk/>
            <pc:sldMk cId="42334709" sldId="809"/>
            <ac:spMk id="4" creationId="{1BDEBAEB-2B2C-4AA9-B072-C4B355FF40EB}"/>
          </ac:spMkLst>
        </pc:spChg>
        <pc:spChg chg="mod">
          <ac:chgData name="Lyndall Murray" userId="30bda770-8273-47fb-bea4-102fce84f533" providerId="ADAL" clId="{A33043D3-D9C6-4B9D-8309-59BC4EDCEA7B}" dt="2024-02-14T04:47:31.720" v="362" actId="14100"/>
          <ac:spMkLst>
            <pc:docMk/>
            <pc:sldMk cId="42334709" sldId="809"/>
            <ac:spMk id="10" creationId="{7738E52B-D6B7-713C-9D56-931DDDC87B2A}"/>
          </ac:spMkLst>
        </pc:spChg>
        <pc:spChg chg="mod">
          <ac:chgData name="Lyndall Murray" userId="30bda770-8273-47fb-bea4-102fce84f533" providerId="ADAL" clId="{A33043D3-D9C6-4B9D-8309-59BC4EDCEA7B}" dt="2024-02-14T04:47:33.683" v="363" actId="1076"/>
          <ac:spMkLst>
            <pc:docMk/>
            <pc:sldMk cId="42334709" sldId="809"/>
            <ac:spMk id="11" creationId="{E38BEDD7-53E0-BDA8-A3DF-40DAC1754314}"/>
          </ac:spMkLst>
        </pc:spChg>
      </pc:sldChg>
      <pc:sldChg chg="modSp add mod ord">
        <pc:chgData name="Lyndall Murray" userId="30bda770-8273-47fb-bea4-102fce84f533" providerId="ADAL" clId="{A33043D3-D9C6-4B9D-8309-59BC4EDCEA7B}" dt="2024-02-18T01:15:31.524" v="445"/>
        <pc:sldMkLst>
          <pc:docMk/>
          <pc:sldMk cId="213063660" sldId="810"/>
        </pc:sldMkLst>
        <pc:spChg chg="mod">
          <ac:chgData name="Lyndall Murray" userId="30bda770-8273-47fb-bea4-102fce84f533" providerId="ADAL" clId="{A33043D3-D9C6-4B9D-8309-59BC4EDCEA7B}" dt="2024-02-14T04:48:17.801" v="372" actId="1076"/>
          <ac:spMkLst>
            <pc:docMk/>
            <pc:sldMk cId="213063660" sldId="810"/>
            <ac:spMk id="2" creationId="{69F27E82-D4C6-C38A-881B-482D2374A109}"/>
          </ac:spMkLst>
        </pc:spChg>
        <pc:spChg chg="mod">
          <ac:chgData name="Lyndall Murray" userId="30bda770-8273-47fb-bea4-102fce84f533" providerId="ADAL" clId="{A33043D3-D9C6-4B9D-8309-59BC4EDCEA7B}" dt="2024-02-14T04:48:13.243" v="371" actId="1076"/>
          <ac:spMkLst>
            <pc:docMk/>
            <pc:sldMk cId="213063660" sldId="810"/>
            <ac:spMk id="4" creationId="{6976DA6B-00E0-ACDC-B084-1E3ADFC3B46E}"/>
          </ac:spMkLst>
        </pc:spChg>
        <pc:spChg chg="mod">
          <ac:chgData name="Lyndall Murray" userId="30bda770-8273-47fb-bea4-102fce84f533" providerId="ADAL" clId="{A33043D3-D9C6-4B9D-8309-59BC4EDCEA7B}" dt="2024-02-14T04:48:20.219" v="373" actId="1076"/>
          <ac:spMkLst>
            <pc:docMk/>
            <pc:sldMk cId="213063660" sldId="810"/>
            <ac:spMk id="11" creationId="{628D9E39-7AB8-900E-4624-BF30CBA4231B}"/>
          </ac:spMkLst>
        </pc:spChg>
      </pc:sldChg>
      <pc:sldChg chg="modSp add mod ord">
        <pc:chgData name="Lyndall Murray" userId="30bda770-8273-47fb-bea4-102fce84f533" providerId="ADAL" clId="{A33043D3-D9C6-4B9D-8309-59BC4EDCEA7B}" dt="2024-02-18T01:16:21.117" v="455"/>
        <pc:sldMkLst>
          <pc:docMk/>
          <pc:sldMk cId="1047666240" sldId="811"/>
        </pc:sldMkLst>
        <pc:spChg chg="mod">
          <ac:chgData name="Lyndall Murray" userId="30bda770-8273-47fb-bea4-102fce84f533" providerId="ADAL" clId="{A33043D3-D9C6-4B9D-8309-59BC4EDCEA7B}" dt="2024-02-14T04:48:44.277" v="382" actId="1076"/>
          <ac:spMkLst>
            <pc:docMk/>
            <pc:sldMk cId="1047666240" sldId="811"/>
            <ac:spMk id="2" creationId="{FB0D4971-6CD4-ECAD-244C-A55D30566D51}"/>
          </ac:spMkLst>
        </pc:spChg>
        <pc:spChg chg="mod">
          <ac:chgData name="Lyndall Murray" userId="30bda770-8273-47fb-bea4-102fce84f533" providerId="ADAL" clId="{A33043D3-D9C6-4B9D-8309-59BC4EDCEA7B}" dt="2024-02-14T04:48:47.214" v="383" actId="1076"/>
          <ac:spMkLst>
            <pc:docMk/>
            <pc:sldMk cId="1047666240" sldId="811"/>
            <ac:spMk id="4" creationId="{05EF646D-9716-779D-D561-FEBAF40129A6}"/>
          </ac:spMkLst>
        </pc:spChg>
        <pc:spChg chg="mod">
          <ac:chgData name="Lyndall Murray" userId="30bda770-8273-47fb-bea4-102fce84f533" providerId="ADAL" clId="{A33043D3-D9C6-4B9D-8309-59BC4EDCEA7B}" dt="2024-02-14T04:48:53.170" v="385" actId="14100"/>
          <ac:spMkLst>
            <pc:docMk/>
            <pc:sldMk cId="1047666240" sldId="811"/>
            <ac:spMk id="10" creationId="{367B4088-C18E-EF0B-DDEC-8DB3B8CE6021}"/>
          </ac:spMkLst>
        </pc:spChg>
        <pc:spChg chg="mod">
          <ac:chgData name="Lyndall Murray" userId="30bda770-8273-47fb-bea4-102fce84f533" providerId="ADAL" clId="{A33043D3-D9C6-4B9D-8309-59BC4EDCEA7B}" dt="2024-02-14T04:48:55.088" v="386" actId="1076"/>
          <ac:spMkLst>
            <pc:docMk/>
            <pc:sldMk cId="1047666240" sldId="811"/>
            <ac:spMk id="11" creationId="{43A0DFB2-7EF1-6A3D-8B34-4BA8C81C729B}"/>
          </ac:spMkLst>
        </pc:spChg>
      </pc:sldChg>
      <pc:sldChg chg="delSp modSp add del mod ord delAnim">
        <pc:chgData name="Lyndall Murray" userId="30bda770-8273-47fb-bea4-102fce84f533" providerId="ADAL" clId="{A33043D3-D9C6-4B9D-8309-59BC4EDCEA7B}" dt="2024-02-18T02:08:19.012" v="712" actId="47"/>
        <pc:sldMkLst>
          <pc:docMk/>
          <pc:sldMk cId="3643607718" sldId="812"/>
        </pc:sldMkLst>
        <pc:spChg chg="mod">
          <ac:chgData name="Lyndall Murray" userId="30bda770-8273-47fb-bea4-102fce84f533" providerId="ADAL" clId="{A33043D3-D9C6-4B9D-8309-59BC4EDCEA7B}" dt="2024-02-18T01:33:02.509" v="464" actId="20577"/>
          <ac:spMkLst>
            <pc:docMk/>
            <pc:sldMk cId="3643607718" sldId="812"/>
            <ac:spMk id="4" creationId="{8431C0D7-25FC-560F-0B18-60135209BDCE}"/>
          </ac:spMkLst>
        </pc:spChg>
        <pc:spChg chg="del">
          <ac:chgData name="Lyndall Murray" userId="30bda770-8273-47fb-bea4-102fce84f533" providerId="ADAL" clId="{A33043D3-D9C6-4B9D-8309-59BC4EDCEA7B}" dt="2024-02-18T01:33:05.965" v="465" actId="478"/>
          <ac:spMkLst>
            <pc:docMk/>
            <pc:sldMk cId="3643607718" sldId="812"/>
            <ac:spMk id="10" creationId="{44CAD3DF-2090-A61D-821D-F87A97127EC1}"/>
          </ac:spMkLst>
        </pc:spChg>
      </pc:sldChg>
      <pc:sldChg chg="add del">
        <pc:chgData name="Lyndall Murray" userId="30bda770-8273-47fb-bea4-102fce84f533" providerId="ADAL" clId="{A33043D3-D9C6-4B9D-8309-59BC4EDCEA7B}" dt="2024-02-18T01:56:25.213" v="549"/>
        <pc:sldMkLst>
          <pc:docMk/>
          <pc:sldMk cId="1959589915" sldId="813"/>
        </pc:sldMkLst>
      </pc:sldChg>
      <pc:sldChg chg="add">
        <pc:chgData name="Lyndall Murray" userId="30bda770-8273-47fb-bea4-102fce84f533" providerId="ADAL" clId="{A33043D3-D9C6-4B9D-8309-59BC4EDCEA7B}" dt="2024-02-18T01:59:10.824" v="558"/>
        <pc:sldMkLst>
          <pc:docMk/>
          <pc:sldMk cId="2652652145" sldId="813"/>
        </pc:sldMkLst>
      </pc:sldChg>
      <pc:sldChg chg="add">
        <pc:chgData name="Lyndall Murray" userId="30bda770-8273-47fb-bea4-102fce84f533" providerId="ADAL" clId="{A33043D3-D9C6-4B9D-8309-59BC4EDCEA7B}" dt="2024-02-18T02:00:46.159" v="560"/>
        <pc:sldMkLst>
          <pc:docMk/>
          <pc:sldMk cId="2722587725" sldId="814"/>
        </pc:sldMkLst>
      </pc:sldChg>
      <pc:sldChg chg="modSp add mod modAnim">
        <pc:chgData name="Lyndall Murray" userId="30bda770-8273-47fb-bea4-102fce84f533" providerId="ADAL" clId="{A33043D3-D9C6-4B9D-8309-59BC4EDCEA7B}" dt="2024-02-18T02:31:26.877" v="728" actId="14100"/>
        <pc:sldMkLst>
          <pc:docMk/>
          <pc:sldMk cId="1282955753" sldId="815"/>
        </pc:sldMkLst>
        <pc:spChg chg="mod">
          <ac:chgData name="Lyndall Murray" userId="30bda770-8273-47fb-bea4-102fce84f533" providerId="ADAL" clId="{A33043D3-D9C6-4B9D-8309-59BC4EDCEA7B}" dt="2024-02-18T02:31:11.831" v="724" actId="1076"/>
          <ac:spMkLst>
            <pc:docMk/>
            <pc:sldMk cId="1282955753" sldId="815"/>
            <ac:spMk id="2" creationId="{AC1765EF-954E-AA4A-089A-413D3FF4150F}"/>
          </ac:spMkLst>
        </pc:spChg>
        <pc:spChg chg="mod">
          <ac:chgData name="Lyndall Murray" userId="30bda770-8273-47fb-bea4-102fce84f533" providerId="ADAL" clId="{A33043D3-D9C6-4B9D-8309-59BC4EDCEA7B}" dt="2024-02-18T02:31:19.317" v="726" actId="1076"/>
          <ac:spMkLst>
            <pc:docMk/>
            <pc:sldMk cId="1282955753" sldId="815"/>
            <ac:spMk id="4" creationId="{2D0EE2CD-1E47-5133-BD98-42D607AE1B06}"/>
          </ac:spMkLst>
        </pc:spChg>
        <pc:spChg chg="mod">
          <ac:chgData name="Lyndall Murray" userId="30bda770-8273-47fb-bea4-102fce84f533" providerId="ADAL" clId="{A33043D3-D9C6-4B9D-8309-59BC4EDCEA7B}" dt="2024-02-18T02:31:26.877" v="728" actId="14100"/>
          <ac:spMkLst>
            <pc:docMk/>
            <pc:sldMk cId="1282955753" sldId="815"/>
            <ac:spMk id="10" creationId="{3B88DE78-49F3-2977-9E5F-209CB8C319D4}"/>
          </ac:spMkLst>
        </pc:spChg>
        <pc:spChg chg="mod">
          <ac:chgData name="Lyndall Murray" userId="30bda770-8273-47fb-bea4-102fce84f533" providerId="ADAL" clId="{A33043D3-D9C6-4B9D-8309-59BC4EDCEA7B}" dt="2024-02-18T02:31:15.126" v="725" actId="1076"/>
          <ac:spMkLst>
            <pc:docMk/>
            <pc:sldMk cId="1282955753" sldId="815"/>
            <ac:spMk id="11" creationId="{409A0065-704E-DD5E-5A38-752F15E661F6}"/>
          </ac:spMkLst>
        </pc:spChg>
      </pc:sldChg>
      <pc:sldChg chg="modSp add mod modAnim">
        <pc:chgData name="Lyndall Murray" userId="30bda770-8273-47fb-bea4-102fce84f533" providerId="ADAL" clId="{A33043D3-D9C6-4B9D-8309-59BC4EDCEA7B}" dt="2024-02-18T02:35:49.471" v="747" actId="14100"/>
        <pc:sldMkLst>
          <pc:docMk/>
          <pc:sldMk cId="1928738722" sldId="816"/>
        </pc:sldMkLst>
        <pc:spChg chg="mod">
          <ac:chgData name="Lyndall Murray" userId="30bda770-8273-47fb-bea4-102fce84f533" providerId="ADAL" clId="{A33043D3-D9C6-4B9D-8309-59BC4EDCEA7B}" dt="2024-02-18T02:35:34.914" v="743" actId="1076"/>
          <ac:spMkLst>
            <pc:docMk/>
            <pc:sldMk cId="1928738722" sldId="816"/>
            <ac:spMk id="2" creationId="{01579843-5E9B-7797-DD6D-B56A830C12BC}"/>
          </ac:spMkLst>
        </pc:spChg>
        <pc:spChg chg="mod">
          <ac:chgData name="Lyndall Murray" userId="30bda770-8273-47fb-bea4-102fce84f533" providerId="ADAL" clId="{A33043D3-D9C6-4B9D-8309-59BC4EDCEA7B}" dt="2024-02-18T02:35:27.045" v="742" actId="14100"/>
          <ac:spMkLst>
            <pc:docMk/>
            <pc:sldMk cId="1928738722" sldId="816"/>
            <ac:spMk id="4" creationId="{FE33BAAC-949D-251C-82A6-F5267794764D}"/>
          </ac:spMkLst>
        </pc:spChg>
        <pc:spChg chg="mod">
          <ac:chgData name="Lyndall Murray" userId="30bda770-8273-47fb-bea4-102fce84f533" providerId="ADAL" clId="{A33043D3-D9C6-4B9D-8309-59BC4EDCEA7B}" dt="2024-02-18T02:35:49.471" v="747" actId="14100"/>
          <ac:spMkLst>
            <pc:docMk/>
            <pc:sldMk cId="1928738722" sldId="816"/>
            <ac:spMk id="10" creationId="{FF3FBCAF-0F06-F5BD-FCFB-5AA9FB2474BA}"/>
          </ac:spMkLst>
        </pc:spChg>
        <pc:spChg chg="mod">
          <ac:chgData name="Lyndall Murray" userId="30bda770-8273-47fb-bea4-102fce84f533" providerId="ADAL" clId="{A33043D3-D9C6-4B9D-8309-59BC4EDCEA7B}" dt="2024-02-18T02:35:41.001" v="744" actId="1076"/>
          <ac:spMkLst>
            <pc:docMk/>
            <pc:sldMk cId="1928738722" sldId="816"/>
            <ac:spMk id="11" creationId="{422C4B15-7B14-6D72-9944-94FF9D4C4B45}"/>
          </ac:spMkLst>
        </pc:spChg>
      </pc:sldChg>
      <pc:sldChg chg="modSp add mod modAnim">
        <pc:chgData name="Lyndall Murray" userId="30bda770-8273-47fb-bea4-102fce84f533" providerId="ADAL" clId="{A33043D3-D9C6-4B9D-8309-59BC4EDCEA7B}" dt="2024-02-18T02:37:43.319" v="761" actId="1076"/>
        <pc:sldMkLst>
          <pc:docMk/>
          <pc:sldMk cId="3780953264" sldId="817"/>
        </pc:sldMkLst>
        <pc:spChg chg="mod">
          <ac:chgData name="Lyndall Murray" userId="30bda770-8273-47fb-bea4-102fce84f533" providerId="ADAL" clId="{A33043D3-D9C6-4B9D-8309-59BC4EDCEA7B}" dt="2024-02-18T02:37:30.641" v="759" actId="1076"/>
          <ac:spMkLst>
            <pc:docMk/>
            <pc:sldMk cId="3780953264" sldId="817"/>
            <ac:spMk id="2" creationId="{4A4653FA-1C87-A663-257A-F613DA144B6B}"/>
          </ac:spMkLst>
        </pc:spChg>
        <pc:spChg chg="mod">
          <ac:chgData name="Lyndall Murray" userId="30bda770-8273-47fb-bea4-102fce84f533" providerId="ADAL" clId="{A33043D3-D9C6-4B9D-8309-59BC4EDCEA7B}" dt="2024-02-18T02:37:17.556" v="756" actId="20577"/>
          <ac:spMkLst>
            <pc:docMk/>
            <pc:sldMk cId="3780953264" sldId="817"/>
            <ac:spMk id="4" creationId="{EF06C786-F1B8-A262-5E02-8EE2415ADAB6}"/>
          </ac:spMkLst>
        </pc:spChg>
        <pc:spChg chg="mod">
          <ac:chgData name="Lyndall Murray" userId="30bda770-8273-47fb-bea4-102fce84f533" providerId="ADAL" clId="{A33043D3-D9C6-4B9D-8309-59BC4EDCEA7B}" dt="2024-02-18T02:37:43.319" v="761" actId="1076"/>
          <ac:spMkLst>
            <pc:docMk/>
            <pc:sldMk cId="3780953264" sldId="817"/>
            <ac:spMk id="10" creationId="{5E3CC543-5E1F-DAA9-E70C-4FC4CDF643BE}"/>
          </ac:spMkLst>
        </pc:spChg>
        <pc:spChg chg="mod">
          <ac:chgData name="Lyndall Murray" userId="30bda770-8273-47fb-bea4-102fce84f533" providerId="ADAL" clId="{A33043D3-D9C6-4B9D-8309-59BC4EDCEA7B}" dt="2024-02-18T02:37:40.021" v="760" actId="1076"/>
          <ac:spMkLst>
            <pc:docMk/>
            <pc:sldMk cId="3780953264" sldId="817"/>
            <ac:spMk id="11" creationId="{9D24C1CF-4DF1-1AF4-5418-E7AFA4B1CC2F}"/>
          </ac:spMkLst>
        </pc:spChg>
      </pc:sldChg>
      <pc:sldChg chg="modSp add mod">
        <pc:chgData name="Lyndall Murray" userId="30bda770-8273-47fb-bea4-102fce84f533" providerId="ADAL" clId="{A33043D3-D9C6-4B9D-8309-59BC4EDCEA7B}" dt="2024-02-18T02:39:55.761" v="772" actId="14100"/>
        <pc:sldMkLst>
          <pc:docMk/>
          <pc:sldMk cId="16791754" sldId="818"/>
        </pc:sldMkLst>
        <pc:spChg chg="mod">
          <ac:chgData name="Lyndall Murray" userId="30bda770-8273-47fb-bea4-102fce84f533" providerId="ADAL" clId="{A33043D3-D9C6-4B9D-8309-59BC4EDCEA7B}" dt="2024-02-18T02:39:44.721" v="769" actId="1076"/>
          <ac:spMkLst>
            <pc:docMk/>
            <pc:sldMk cId="16791754" sldId="818"/>
            <ac:spMk id="2" creationId="{0CF3A385-B37D-06DE-F291-EC6D4A5D60F2}"/>
          </ac:spMkLst>
        </pc:spChg>
        <pc:spChg chg="mod">
          <ac:chgData name="Lyndall Murray" userId="30bda770-8273-47fb-bea4-102fce84f533" providerId="ADAL" clId="{A33043D3-D9C6-4B9D-8309-59BC4EDCEA7B}" dt="2024-02-18T02:39:38.335" v="768" actId="14100"/>
          <ac:spMkLst>
            <pc:docMk/>
            <pc:sldMk cId="16791754" sldId="818"/>
            <ac:spMk id="4" creationId="{C1B99C7E-08C7-FA6E-1E2C-929E665C9D4D}"/>
          </ac:spMkLst>
        </pc:spChg>
        <pc:spChg chg="mod">
          <ac:chgData name="Lyndall Murray" userId="30bda770-8273-47fb-bea4-102fce84f533" providerId="ADAL" clId="{A33043D3-D9C6-4B9D-8309-59BC4EDCEA7B}" dt="2024-02-18T02:39:55.761" v="772" actId="14100"/>
          <ac:spMkLst>
            <pc:docMk/>
            <pc:sldMk cId="16791754" sldId="818"/>
            <ac:spMk id="10" creationId="{83A874E1-E6E8-C163-5AA8-B49FCCF6D936}"/>
          </ac:spMkLst>
        </pc:spChg>
        <pc:spChg chg="mod">
          <ac:chgData name="Lyndall Murray" userId="30bda770-8273-47fb-bea4-102fce84f533" providerId="ADAL" clId="{A33043D3-D9C6-4B9D-8309-59BC4EDCEA7B}" dt="2024-02-18T02:39:50.329" v="770" actId="1076"/>
          <ac:spMkLst>
            <pc:docMk/>
            <pc:sldMk cId="16791754" sldId="818"/>
            <ac:spMk id="11" creationId="{4B1098D1-9F05-6651-919F-57A4AA35FE5D}"/>
          </ac:spMkLst>
        </pc:spChg>
      </pc:sldChg>
      <pc:sldChg chg="add">
        <pc:chgData name="Lyndall Murray" userId="30bda770-8273-47fb-bea4-102fce84f533" providerId="ADAL" clId="{A33043D3-D9C6-4B9D-8309-59BC4EDCEA7B}" dt="2024-02-18T02:42:16.003" v="773" actId="2890"/>
        <pc:sldMkLst>
          <pc:docMk/>
          <pc:sldMk cId="3105041609" sldId="8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5010A60-928C-476B-A8F1-F75F638C7BA0}" type="datetimeFigureOut">
              <a:rPr lang="en-AU" smtClean="0"/>
              <a:t>17/02/2024</a:t>
            </a:fld>
            <a:endParaRPr lang="en-AU"/>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9A23653-48FA-4579-8FC8-EDAD37BD57AC}" type="slidenum">
              <a:rPr lang="en-AU" smtClean="0"/>
              <a:t>‹#›</a:t>
            </a:fld>
            <a:endParaRPr lang="en-AU"/>
          </a:p>
        </p:txBody>
      </p:sp>
    </p:spTree>
    <p:extLst>
      <p:ext uri="{BB962C8B-B14F-4D97-AF65-F5344CB8AC3E}">
        <p14:creationId xmlns:p14="http://schemas.microsoft.com/office/powerpoint/2010/main" val="305418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Select from: jumped, fizzed, rocked, filled, dumped, packed smelled, spelled, stamped, grilled</a:t>
            </a:r>
          </a:p>
        </p:txBody>
      </p:sp>
      <p:sp>
        <p:nvSpPr>
          <p:cNvPr id="4" name="Slide Number Placeholder 3"/>
          <p:cNvSpPr>
            <a:spLocks noGrp="1"/>
          </p:cNvSpPr>
          <p:nvPr>
            <p:ph type="sldNum" sz="quarter" idx="5"/>
          </p:nvPr>
        </p:nvSpPr>
        <p:spPr/>
        <p:txBody>
          <a:bodyPr/>
          <a:lstStyle/>
          <a:p>
            <a:fld id="{89A23653-48FA-4579-8FC8-EDAD37BD57AC}" type="slidenum">
              <a:rPr lang="en-AU" smtClean="0"/>
              <a:t>26</a:t>
            </a:fld>
            <a:endParaRPr lang="en-AU"/>
          </a:p>
        </p:txBody>
      </p:sp>
    </p:spTree>
    <p:extLst>
      <p:ext uri="{BB962C8B-B14F-4D97-AF65-F5344CB8AC3E}">
        <p14:creationId xmlns:p14="http://schemas.microsoft.com/office/powerpoint/2010/main" val="199202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142</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27</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17DF0-FA70-B90F-4D15-BD7554C85B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6AF0AA-9697-4CF1-7714-A6456D390E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6595D0-E422-A004-2C53-8366A6C09C6D}"/>
              </a:ext>
            </a:extLst>
          </p:cNvPr>
          <p:cNvSpPr>
            <a:spLocks noGrp="1"/>
          </p:cNvSpPr>
          <p:nvPr>
            <p:ph type="body" idx="1"/>
          </p:nvPr>
        </p:nvSpPr>
        <p:spPr/>
        <p:txBody>
          <a:bodyPr/>
          <a:lstStyle/>
          <a:p>
            <a:r>
              <a:rPr lang="en-AU" dirty="0"/>
              <a:t>Select from: jumped, fizzed, rocked, filled, dumped, packed smelled, spelled, stamped, grilled</a:t>
            </a:r>
          </a:p>
        </p:txBody>
      </p:sp>
      <p:sp>
        <p:nvSpPr>
          <p:cNvPr id="4" name="Slide Number Placeholder 3">
            <a:extLst>
              <a:ext uri="{FF2B5EF4-FFF2-40B4-BE49-F238E27FC236}">
                <a16:creationId xmlns:a16="http://schemas.microsoft.com/office/drawing/2014/main" id="{9CFD9FEC-2195-B0E0-643D-BC39D55349DB}"/>
              </a:ext>
            </a:extLst>
          </p:cNvPr>
          <p:cNvSpPr>
            <a:spLocks noGrp="1"/>
          </p:cNvSpPr>
          <p:nvPr>
            <p:ph type="sldNum" sz="quarter" idx="5"/>
          </p:nvPr>
        </p:nvSpPr>
        <p:spPr/>
        <p:txBody>
          <a:bodyPr/>
          <a:lstStyle/>
          <a:p>
            <a:fld id="{89A23653-48FA-4579-8FC8-EDAD37BD57AC}" type="slidenum">
              <a:rPr lang="en-AU" smtClean="0"/>
              <a:t>54</a:t>
            </a:fld>
            <a:endParaRPr lang="en-AU"/>
          </a:p>
        </p:txBody>
      </p:sp>
    </p:spTree>
    <p:extLst>
      <p:ext uri="{BB962C8B-B14F-4D97-AF65-F5344CB8AC3E}">
        <p14:creationId xmlns:p14="http://schemas.microsoft.com/office/powerpoint/2010/main" val="3160156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55</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CEE861-33D0-C7D5-C18F-29DE21407E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724689-430C-D6C8-43D0-0957C42408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B28E7F-EE69-5C96-FC43-19CC515087B5}"/>
              </a:ext>
            </a:extLst>
          </p:cNvPr>
          <p:cNvSpPr>
            <a:spLocks noGrp="1"/>
          </p:cNvSpPr>
          <p:nvPr>
            <p:ph type="body" idx="1"/>
          </p:nvPr>
        </p:nvSpPr>
        <p:spPr/>
        <p:txBody>
          <a:bodyPr/>
          <a:lstStyle/>
          <a:p>
            <a:r>
              <a:rPr lang="en-AU" dirty="0"/>
              <a:t>Select from: jumped, fizzed, rocked, filled, dumped, packed smelled, spelled, stamped, grilled</a:t>
            </a:r>
          </a:p>
        </p:txBody>
      </p:sp>
      <p:sp>
        <p:nvSpPr>
          <p:cNvPr id="4" name="Slide Number Placeholder 3">
            <a:extLst>
              <a:ext uri="{FF2B5EF4-FFF2-40B4-BE49-F238E27FC236}">
                <a16:creationId xmlns:a16="http://schemas.microsoft.com/office/drawing/2014/main" id="{EFA2416E-5013-6ED4-65E6-D8BF5FC9B039}"/>
              </a:ext>
            </a:extLst>
          </p:cNvPr>
          <p:cNvSpPr>
            <a:spLocks noGrp="1"/>
          </p:cNvSpPr>
          <p:nvPr>
            <p:ph type="sldNum" sz="quarter" idx="5"/>
          </p:nvPr>
        </p:nvSpPr>
        <p:spPr/>
        <p:txBody>
          <a:bodyPr/>
          <a:lstStyle/>
          <a:p>
            <a:fld id="{89A23653-48FA-4579-8FC8-EDAD37BD57AC}" type="slidenum">
              <a:rPr lang="en-AU" smtClean="0"/>
              <a:t>84</a:t>
            </a:fld>
            <a:endParaRPr lang="en-AU"/>
          </a:p>
        </p:txBody>
      </p:sp>
    </p:spTree>
    <p:extLst>
      <p:ext uri="{BB962C8B-B14F-4D97-AF65-F5344CB8AC3E}">
        <p14:creationId xmlns:p14="http://schemas.microsoft.com/office/powerpoint/2010/main" val="998190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I, as, is, my, the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85</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476E8F-4EB2-9211-1F9A-1B080E6FF2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F5644D-8070-FF9E-717B-B6291848ACB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CE55DD-83E2-B79F-93C6-59E44597E963}"/>
              </a:ext>
            </a:extLst>
          </p:cNvPr>
          <p:cNvSpPr>
            <a:spLocks noGrp="1"/>
          </p:cNvSpPr>
          <p:nvPr>
            <p:ph type="body" idx="1"/>
          </p:nvPr>
        </p:nvSpPr>
        <p:spPr/>
        <p:txBody>
          <a:bodyPr/>
          <a:lstStyle/>
          <a:p>
            <a:r>
              <a:rPr lang="en-AU" dirty="0"/>
              <a:t>Select from: jumped, fizzed, rocked, filled, dumped, packed smelled, spelled, stamped, grilled</a:t>
            </a:r>
          </a:p>
        </p:txBody>
      </p:sp>
      <p:sp>
        <p:nvSpPr>
          <p:cNvPr id="4" name="Slide Number Placeholder 3">
            <a:extLst>
              <a:ext uri="{FF2B5EF4-FFF2-40B4-BE49-F238E27FC236}">
                <a16:creationId xmlns:a16="http://schemas.microsoft.com/office/drawing/2014/main" id="{A25DF252-5E12-6AB9-284A-8DD868237C8A}"/>
              </a:ext>
            </a:extLst>
          </p:cNvPr>
          <p:cNvSpPr>
            <a:spLocks noGrp="1"/>
          </p:cNvSpPr>
          <p:nvPr>
            <p:ph type="sldNum" sz="quarter" idx="5"/>
          </p:nvPr>
        </p:nvSpPr>
        <p:spPr/>
        <p:txBody>
          <a:bodyPr/>
          <a:lstStyle/>
          <a:p>
            <a:fld id="{89A23653-48FA-4579-8FC8-EDAD37BD57AC}" type="slidenum">
              <a:rPr lang="en-AU" smtClean="0"/>
              <a:t>111</a:t>
            </a:fld>
            <a:endParaRPr lang="en-AU"/>
          </a:p>
        </p:txBody>
      </p:sp>
    </p:spTree>
    <p:extLst>
      <p:ext uri="{BB962C8B-B14F-4D97-AF65-F5344CB8AC3E}">
        <p14:creationId xmlns:p14="http://schemas.microsoft.com/office/powerpoint/2010/main" val="104012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Select from: all, with, love, put, come</a:t>
            </a:r>
          </a:p>
          <a:p>
            <a:endParaRPr lang="en-AU" dirty="0"/>
          </a:p>
        </p:txBody>
      </p:sp>
      <p:sp>
        <p:nvSpPr>
          <p:cNvPr id="4" name="Slide Number Placeholder 3"/>
          <p:cNvSpPr>
            <a:spLocks noGrp="1"/>
          </p:cNvSpPr>
          <p:nvPr>
            <p:ph type="sldNum" sz="quarter" idx="5"/>
          </p:nvPr>
        </p:nvSpPr>
        <p:spPr/>
        <p:txBody>
          <a:bodyPr/>
          <a:lstStyle/>
          <a:p>
            <a:fld id="{1E315D5D-0175-481E-9EB2-0C6618C9652D}" type="slidenum">
              <a:rPr lang="en-AU" smtClean="0"/>
              <a:t>112</a:t>
            </a:fld>
            <a:endParaRPr lang="en-AU"/>
          </a:p>
        </p:txBody>
      </p:sp>
    </p:spTree>
    <p:extLst>
      <p:ext uri="{BB962C8B-B14F-4D97-AF65-F5344CB8AC3E}">
        <p14:creationId xmlns:p14="http://schemas.microsoft.com/office/powerpoint/2010/main" val="2538803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242A4-D9F7-9938-9A7D-ABC039AEAE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4216AA-428E-3C9B-0758-CE3547702A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C99A5F-508C-5578-13EC-AAE668D9C542}"/>
              </a:ext>
            </a:extLst>
          </p:cNvPr>
          <p:cNvSpPr>
            <a:spLocks noGrp="1"/>
          </p:cNvSpPr>
          <p:nvPr>
            <p:ph type="body" idx="1"/>
          </p:nvPr>
        </p:nvSpPr>
        <p:spPr/>
        <p:txBody>
          <a:bodyPr/>
          <a:lstStyle/>
          <a:p>
            <a:r>
              <a:rPr lang="en-AU" dirty="0"/>
              <a:t>Select from: jumped, fizzed, rocked, filled, dumped, packed smelled, spelled, stamped, grilled</a:t>
            </a:r>
          </a:p>
        </p:txBody>
      </p:sp>
      <p:sp>
        <p:nvSpPr>
          <p:cNvPr id="4" name="Slide Number Placeholder 3">
            <a:extLst>
              <a:ext uri="{FF2B5EF4-FFF2-40B4-BE49-F238E27FC236}">
                <a16:creationId xmlns:a16="http://schemas.microsoft.com/office/drawing/2014/main" id="{271263B7-D228-A9C8-5436-6C1BED45FE60}"/>
              </a:ext>
            </a:extLst>
          </p:cNvPr>
          <p:cNvSpPr>
            <a:spLocks noGrp="1"/>
          </p:cNvSpPr>
          <p:nvPr>
            <p:ph type="sldNum" sz="quarter" idx="5"/>
          </p:nvPr>
        </p:nvSpPr>
        <p:spPr/>
        <p:txBody>
          <a:bodyPr/>
          <a:lstStyle/>
          <a:p>
            <a:fld id="{89A23653-48FA-4579-8FC8-EDAD37BD57AC}" type="slidenum">
              <a:rPr lang="en-AU" smtClean="0"/>
              <a:t>141</a:t>
            </a:fld>
            <a:endParaRPr lang="en-AU"/>
          </a:p>
        </p:txBody>
      </p:sp>
    </p:spTree>
    <p:extLst>
      <p:ext uri="{BB962C8B-B14F-4D97-AF65-F5344CB8AC3E}">
        <p14:creationId xmlns:p14="http://schemas.microsoft.com/office/powerpoint/2010/main" val="255468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9165-BE8E-4E09-9F8E-4C74CDBCB7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67921C7-898C-499F-BD5C-9571D37D1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4F7CA54-75D2-4E28-A642-A34E90D71752}"/>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5" name="Footer Placeholder 4">
            <a:extLst>
              <a:ext uri="{FF2B5EF4-FFF2-40B4-BE49-F238E27FC236}">
                <a16:creationId xmlns:a16="http://schemas.microsoft.com/office/drawing/2014/main" id="{96BF6754-71B7-47F1-AC6C-662817D20FD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4F07C1-F53B-4129-982E-08DAD12FEFCE}"/>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615934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160F3-07BF-4605-A565-FDF9D895D90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FCAD857-3529-49A1-A4A1-E60667130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0539627-BDE9-45E6-8443-17C7A52BF3E2}"/>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5" name="Footer Placeholder 4">
            <a:extLst>
              <a:ext uri="{FF2B5EF4-FFF2-40B4-BE49-F238E27FC236}">
                <a16:creationId xmlns:a16="http://schemas.microsoft.com/office/drawing/2014/main" id="{5C8C1AE0-935E-408C-B21C-AB73B5BD05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9D0DFE8-B886-4049-A01D-37D7C1FDDFAB}"/>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352475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36013F-B38F-49EA-A9DC-1F9DF8CF73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5D7C8B2-6AF8-4FE1-83E9-5F4603666A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D47AEE4-FFFE-4A1B-8AD7-C77BD4F7F8DB}"/>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5" name="Footer Placeholder 4">
            <a:extLst>
              <a:ext uri="{FF2B5EF4-FFF2-40B4-BE49-F238E27FC236}">
                <a16:creationId xmlns:a16="http://schemas.microsoft.com/office/drawing/2014/main" id="{CD97E6B5-FD14-487C-BCAD-9E873CCBE5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33B514-1C39-4FF4-BFB2-7FD1DDC56970}"/>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87076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2298-F02F-4524-B786-6ABFC867956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11002E5-4D3B-49B1-8E9D-60C964E6E1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855C71-706C-48B3-92BC-7AE14F784527}"/>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5" name="Footer Placeholder 4">
            <a:extLst>
              <a:ext uri="{FF2B5EF4-FFF2-40B4-BE49-F238E27FC236}">
                <a16:creationId xmlns:a16="http://schemas.microsoft.com/office/drawing/2014/main" id="{E78923C4-0CCC-445C-A68A-C29C635DF05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1B91FA5-BFF6-462D-91FF-D5333EF4D6D2}"/>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39165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95D2-F894-48EE-B903-F1E29916E5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2156CCA-26F7-4BAF-87D1-9DE573861C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5636DA-8A77-4BF2-9D1B-EA53C3EDCEAA}"/>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5" name="Footer Placeholder 4">
            <a:extLst>
              <a:ext uri="{FF2B5EF4-FFF2-40B4-BE49-F238E27FC236}">
                <a16:creationId xmlns:a16="http://schemas.microsoft.com/office/drawing/2014/main" id="{968D9D89-BEA4-47D6-A80A-E0FFB8EB740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F4C4EDA-912C-4BEC-9BD3-C20497151FA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70620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A535-E28E-43AD-8058-1B000F8571F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EE695EE-90E5-4169-BB37-2870977246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94BFCCD-0217-49AE-99D4-AB606843DC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D7D877-0279-4E9A-B2F4-2B68D84EA465}"/>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6" name="Footer Placeholder 5">
            <a:extLst>
              <a:ext uri="{FF2B5EF4-FFF2-40B4-BE49-F238E27FC236}">
                <a16:creationId xmlns:a16="http://schemas.microsoft.com/office/drawing/2014/main" id="{8D26C524-37F2-42E5-B87E-810ACBCBD3A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C30C99-91A9-4975-8BB5-D3E2750B5182}"/>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98266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D3B79-8174-4CF4-A762-C03E0FF4015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BEC8D80-CABC-4C46-905C-20372A6C09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04D567-351B-4A53-A827-43010C815B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3A88936-8289-43C2-AFF6-C8E1A61E7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029E49-27BA-40FF-851B-7DA664A5B7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03EDDB5-12D1-4FCB-939D-D48B1AF09F21}"/>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8" name="Footer Placeholder 7">
            <a:extLst>
              <a:ext uri="{FF2B5EF4-FFF2-40B4-BE49-F238E27FC236}">
                <a16:creationId xmlns:a16="http://schemas.microsoft.com/office/drawing/2014/main" id="{FD73C009-26A9-4DEA-A64E-CCFECE17205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4677567-7130-47AB-B7DB-7DAD76BEDC0A}"/>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48071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635F-35C2-428C-81FB-DA3F38FD150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B4E57A0-5D49-4549-91B4-23672849E997}"/>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4" name="Footer Placeholder 3">
            <a:extLst>
              <a:ext uri="{FF2B5EF4-FFF2-40B4-BE49-F238E27FC236}">
                <a16:creationId xmlns:a16="http://schemas.microsoft.com/office/drawing/2014/main" id="{17D398E1-B7B0-444B-8294-AD1B5FEDEB1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8FE7FE3-49F5-4A10-8D12-16FB10E082F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62349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806B9-628E-44E7-BDE6-66A3CF21DC0C}"/>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3" name="Footer Placeholder 2">
            <a:extLst>
              <a:ext uri="{FF2B5EF4-FFF2-40B4-BE49-F238E27FC236}">
                <a16:creationId xmlns:a16="http://schemas.microsoft.com/office/drawing/2014/main" id="{F8FF4085-98F9-4EE8-979E-467FAC52EB1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89CD1E4-C467-4087-95A1-51E4C367F895}"/>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1969856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B229-D5CD-44F5-A15C-5E7C6384E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D05B6D6-0EEB-4631-8EB5-1C145A7575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BD1486D-FF49-4A60-B10C-2C699BE6E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F453E5-A5AB-4DA7-AE85-430678A115C3}"/>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6" name="Footer Placeholder 5">
            <a:extLst>
              <a:ext uri="{FF2B5EF4-FFF2-40B4-BE49-F238E27FC236}">
                <a16:creationId xmlns:a16="http://schemas.microsoft.com/office/drawing/2014/main" id="{98B7FD78-9BB3-4F22-BB56-64C15FAA5D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209CEB5-63CD-4A63-9892-535B7F698C99}"/>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64810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47FC-8161-484F-B44D-E0D6D087E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EE78D0A-4C61-4601-BFD2-8A0D415F1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FA4E3D1-D84F-48D6-A0C0-97D28268E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82591E-D11E-4A04-A95E-8066112CDC25}"/>
              </a:ext>
            </a:extLst>
          </p:cNvPr>
          <p:cNvSpPr>
            <a:spLocks noGrp="1"/>
          </p:cNvSpPr>
          <p:nvPr>
            <p:ph type="dt" sz="half" idx="10"/>
          </p:nvPr>
        </p:nvSpPr>
        <p:spPr/>
        <p:txBody>
          <a:bodyPr/>
          <a:lstStyle/>
          <a:p>
            <a:fld id="{42822BC6-CB03-4F33-8D40-7B840978D64F}" type="datetimeFigureOut">
              <a:rPr lang="en-AU" smtClean="0"/>
              <a:t>17/02/2024</a:t>
            </a:fld>
            <a:endParaRPr lang="en-AU"/>
          </a:p>
        </p:txBody>
      </p:sp>
      <p:sp>
        <p:nvSpPr>
          <p:cNvPr id="6" name="Footer Placeholder 5">
            <a:extLst>
              <a:ext uri="{FF2B5EF4-FFF2-40B4-BE49-F238E27FC236}">
                <a16:creationId xmlns:a16="http://schemas.microsoft.com/office/drawing/2014/main" id="{A7423B58-3B9F-4CAF-9DB1-3C839FDC45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5C4D036-0E40-425D-9A27-AB53D265BDA6}"/>
              </a:ext>
            </a:extLst>
          </p:cNvPr>
          <p:cNvSpPr>
            <a:spLocks noGrp="1"/>
          </p:cNvSpPr>
          <p:nvPr>
            <p:ph type="sldNum" sz="quarter" idx="12"/>
          </p:nvPr>
        </p:nvSpPr>
        <p:spPr/>
        <p:txBody>
          <a:bodyPr/>
          <a:lstStyle/>
          <a:p>
            <a:fld id="{82295E71-BA63-4499-9DAE-AD956A4B1F24}" type="slidenum">
              <a:rPr lang="en-AU" smtClean="0"/>
              <a:t>‹#›</a:t>
            </a:fld>
            <a:endParaRPr lang="en-AU"/>
          </a:p>
        </p:txBody>
      </p:sp>
    </p:spTree>
    <p:extLst>
      <p:ext uri="{BB962C8B-B14F-4D97-AF65-F5344CB8AC3E}">
        <p14:creationId xmlns:p14="http://schemas.microsoft.com/office/powerpoint/2010/main" val="226707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5FAB1-C2A0-4288-910F-07302AC34C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3B3AC0F-7EEC-444B-9768-A2B283D326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8FB78B0-6CC2-4355-BB69-6EBD99742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22BC6-CB03-4F33-8D40-7B840978D64F}" type="datetimeFigureOut">
              <a:rPr lang="en-AU" smtClean="0"/>
              <a:t>17/02/2024</a:t>
            </a:fld>
            <a:endParaRPr lang="en-AU"/>
          </a:p>
        </p:txBody>
      </p:sp>
      <p:sp>
        <p:nvSpPr>
          <p:cNvPr id="5" name="Footer Placeholder 4">
            <a:extLst>
              <a:ext uri="{FF2B5EF4-FFF2-40B4-BE49-F238E27FC236}">
                <a16:creationId xmlns:a16="http://schemas.microsoft.com/office/drawing/2014/main" id="{39EDAB26-C484-4B02-811A-D065038A42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529F239-931D-4606-A1FA-89FBA89D0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95E71-BA63-4499-9DAE-AD956A4B1F24}" type="slidenum">
              <a:rPr lang="en-AU" smtClean="0"/>
              <a:t>‹#›</a:t>
            </a:fld>
            <a:endParaRPr lang="en-AU"/>
          </a:p>
        </p:txBody>
      </p:sp>
      <p:pic>
        <p:nvPicPr>
          <p:cNvPr id="7" name="Picture 6" descr="Logo&#10;&#10;Description automatically generated with low confidence">
            <a:extLst>
              <a:ext uri="{FF2B5EF4-FFF2-40B4-BE49-F238E27FC236}">
                <a16:creationId xmlns:a16="http://schemas.microsoft.com/office/drawing/2014/main" id="{BD1B4094-9D5F-431B-A11E-B79C092DED12}"/>
              </a:ext>
            </a:extLst>
          </p:cNvPr>
          <p:cNvPicPr>
            <a:picLocks noChangeAspect="1"/>
          </p:cNvPicPr>
          <p:nvPr userDrawn="1"/>
        </p:nvPicPr>
        <p:blipFill>
          <a:blip r:embed="rId13">
            <a:alphaModFix amt="5000"/>
            <a:extLst>
              <a:ext uri="{28A0092B-C50C-407E-A947-70E740481C1C}">
                <a14:useLocalDpi xmlns:a14="http://schemas.microsoft.com/office/drawing/2010/main" val="0"/>
              </a:ext>
            </a:extLst>
          </a:blip>
          <a:stretch>
            <a:fillRect/>
          </a:stretch>
        </p:blipFill>
        <p:spPr>
          <a:xfrm>
            <a:off x="10404909" y="4736182"/>
            <a:ext cx="1719713" cy="2121818"/>
          </a:xfrm>
          <a:prstGeom prst="rect">
            <a:avLst/>
          </a:prstGeom>
        </p:spPr>
      </p:pic>
    </p:spTree>
    <p:extLst>
      <p:ext uri="{BB962C8B-B14F-4D97-AF65-F5344CB8AC3E}">
        <p14:creationId xmlns:p14="http://schemas.microsoft.com/office/powerpoint/2010/main" val="208114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14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5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8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s>
</file>

<file path=ppt/slides/_rels/slide8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8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Daily Review 3</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2701173861"/>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a:t>
            </a:r>
            <a:r>
              <a:rPr lang="en-AU" sz="2800"/>
              <a:t>Last holidays,…’</a:t>
            </a:r>
            <a:endParaRPr lang="en-AU" sz="2800" dirty="0"/>
          </a:p>
          <a:p>
            <a:pPr algn="ctr"/>
            <a:endParaRPr lang="en-AU" sz="2800" dirty="0"/>
          </a:p>
        </p:txBody>
      </p:sp>
      <p:pic>
        <p:nvPicPr>
          <p:cNvPr id="3" name="Graphic 2" descr="User outline">
            <a:extLst>
              <a:ext uri="{FF2B5EF4-FFF2-40B4-BE49-F238E27FC236}">
                <a16:creationId xmlns:a16="http://schemas.microsoft.com/office/drawing/2014/main" id="{ACE86A3E-8477-F043-5510-253D03822D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CCD41AAD-3900-E0E5-652B-09074E47D7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5365248C-F231-B1E2-30FF-B1D5AA9EE627}"/>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3109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Has Miss Mills ticked my sums?</a:t>
            </a:r>
          </a:p>
        </p:txBody>
      </p:sp>
      <p:sp>
        <p:nvSpPr>
          <p:cNvPr id="10" name="Arrow: Right 9">
            <a:extLst>
              <a:ext uri="{FF2B5EF4-FFF2-40B4-BE49-F238E27FC236}">
                <a16:creationId xmlns:a16="http://schemas.microsoft.com/office/drawing/2014/main" id="{627CCBBD-C58F-4DBD-84A8-ACF2C02DE759}"/>
              </a:ext>
            </a:extLst>
          </p:cNvPr>
          <p:cNvSpPr/>
          <p:nvPr/>
        </p:nvSpPr>
        <p:spPr>
          <a:xfrm>
            <a:off x="9071216"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90282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5598661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6426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6639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9901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71969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7111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42806310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Sam put sand in his rucksack.</a:t>
            </a:r>
          </a:p>
        </p:txBody>
      </p:sp>
      <p:sp>
        <p:nvSpPr>
          <p:cNvPr id="10" name="Arrow: Right 9">
            <a:extLst>
              <a:ext uri="{FF2B5EF4-FFF2-40B4-BE49-F238E27FC236}">
                <a16:creationId xmlns:a16="http://schemas.microsoft.com/office/drawing/2014/main" id="{627CCBBD-C58F-4DBD-84A8-ACF2C02DE759}"/>
              </a:ext>
            </a:extLst>
          </p:cNvPr>
          <p:cNvSpPr/>
          <p:nvPr/>
        </p:nvSpPr>
        <p:spPr>
          <a:xfrm>
            <a:off x="9819623"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48777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8AEEB-FEFC-D6FE-1494-E4B0A115395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5CD38F4-C9E9-E04C-4897-C82CB53298E5}"/>
              </a:ext>
            </a:extLst>
          </p:cNvPr>
          <p:cNvSpPr>
            <a:spLocks noGrp="1"/>
          </p:cNvSpPr>
          <p:nvPr>
            <p:ph type="ctrTitle"/>
          </p:nvPr>
        </p:nvSpPr>
        <p:spPr>
          <a:xfrm>
            <a:off x="0" y="2235200"/>
            <a:ext cx="12192000" cy="2387600"/>
          </a:xfrm>
        </p:spPr>
        <p:txBody>
          <a:bodyPr anchor="ctr">
            <a:noAutofit/>
          </a:bodyPr>
          <a:lstStyle/>
          <a:p>
            <a:r>
              <a:rPr lang="en-AU" dirty="0"/>
              <a:t>Come and see all my…</a:t>
            </a:r>
          </a:p>
        </p:txBody>
      </p:sp>
      <p:sp>
        <p:nvSpPr>
          <p:cNvPr id="10" name="Arrow: Right 9">
            <a:extLst>
              <a:ext uri="{FF2B5EF4-FFF2-40B4-BE49-F238E27FC236}">
                <a16:creationId xmlns:a16="http://schemas.microsoft.com/office/drawing/2014/main" id="{92314EB2-7BFE-2DCE-7245-E0F5714226AD}"/>
              </a:ext>
            </a:extLst>
          </p:cNvPr>
          <p:cNvSpPr/>
          <p:nvPr/>
        </p:nvSpPr>
        <p:spPr>
          <a:xfrm>
            <a:off x="892752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81155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01297" y="2198641"/>
            <a:ext cx="6540347" cy="2387600"/>
          </a:xfrm>
        </p:spPr>
        <p:txBody>
          <a:bodyPr>
            <a:noAutofit/>
          </a:bodyPr>
          <a:lstStyle/>
          <a:p>
            <a:r>
              <a:rPr lang="en-AU" sz="21500" dirty="0"/>
              <a:t>melt</a:t>
            </a:r>
          </a:p>
        </p:txBody>
      </p:sp>
      <p:sp>
        <p:nvSpPr>
          <p:cNvPr id="10" name="Arrow: Right 9">
            <a:extLst>
              <a:ext uri="{FF2B5EF4-FFF2-40B4-BE49-F238E27FC236}">
                <a16:creationId xmlns:a16="http://schemas.microsoft.com/office/drawing/2014/main" id="{627CCBBD-C58F-4DBD-84A8-ACF2C02DE759}"/>
              </a:ext>
            </a:extLst>
          </p:cNvPr>
          <p:cNvSpPr/>
          <p:nvPr/>
        </p:nvSpPr>
        <p:spPr>
          <a:xfrm>
            <a:off x="1869761" y="4255996"/>
            <a:ext cx="525108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390350" y="403379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DE1D83CD-3EA4-1B52-4941-E850A606D3A9}"/>
              </a:ext>
            </a:extLst>
          </p:cNvPr>
          <p:cNvSpPr txBox="1">
            <a:spLocks/>
          </p:cNvSpPr>
          <p:nvPr/>
        </p:nvSpPr>
        <p:spPr>
          <a:xfrm>
            <a:off x="6861574" y="2200492"/>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3546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85964-F6ED-5A61-9F0C-CA42859A7F5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061427D-AE1F-85F0-4F24-975EDCA7378B}"/>
              </a:ext>
            </a:extLst>
          </p:cNvPr>
          <p:cNvSpPr>
            <a:spLocks noGrp="1"/>
          </p:cNvSpPr>
          <p:nvPr>
            <p:ph type="ctrTitle"/>
          </p:nvPr>
        </p:nvSpPr>
        <p:spPr>
          <a:xfrm>
            <a:off x="0" y="2235200"/>
            <a:ext cx="12192000" cy="2387600"/>
          </a:xfrm>
        </p:spPr>
        <p:txBody>
          <a:bodyPr anchor="ctr">
            <a:noAutofit/>
          </a:bodyPr>
          <a:lstStyle/>
          <a:p>
            <a:r>
              <a:rPr lang="en-AU" dirty="0"/>
              <a:t>Yum! I love my snack.</a:t>
            </a:r>
          </a:p>
        </p:txBody>
      </p:sp>
      <p:sp>
        <p:nvSpPr>
          <p:cNvPr id="10" name="Arrow: Right 9">
            <a:extLst>
              <a:ext uri="{FF2B5EF4-FFF2-40B4-BE49-F238E27FC236}">
                <a16:creationId xmlns:a16="http://schemas.microsoft.com/office/drawing/2014/main" id="{23CDB78E-88E6-AE2D-5377-014FA5015BE8}"/>
              </a:ext>
            </a:extLst>
          </p:cNvPr>
          <p:cNvSpPr/>
          <p:nvPr/>
        </p:nvSpPr>
        <p:spPr>
          <a:xfrm>
            <a:off x="892752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30267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1E1A4-8178-6BEB-3F1B-AC54D93127F1}"/>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5C4695C1-93FE-1B8E-2282-CF4A3285B396}"/>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/t/,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72F86640-618F-8880-D8B3-23D532C5F5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2ADD0227-5C24-B5C4-204A-125F6FD745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477352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1037557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15750331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Friday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 or /</a:t>
            </a:r>
            <a:r>
              <a:rPr lang="en-GB" sz="2400" dirty="0" err="1">
                <a:solidFill>
                  <a:schemeClr val="accent3">
                    <a:lumMod val="65000"/>
                    <a:lumOff val="35000"/>
                  </a:schemeClr>
                </a:solidFill>
              </a:rPr>
              <a:t>uhd</a:t>
            </a:r>
            <a:r>
              <a:rPr lang="en-GB" sz="2400">
                <a:solidFill>
                  <a:schemeClr val="accent3">
                    <a:lumMod val="65000"/>
                    <a:lumOff val="35000"/>
                  </a:schemeClr>
                </a:solidFill>
              </a:rPr>
              <a: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178166500"/>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past tense suffix. Everyone write the past tense suffix on your whiteboards.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2594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142EF-62CE-F5C2-9FEC-D0C1E673222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96EF1F8-E70D-6EE4-0FBD-0E16570426A5}"/>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06EC7A5A-B6BE-9850-552C-1E6C45AAEC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D5817AE1-3C34-2CB1-0301-663B8BED0D9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3D3C794-219B-082A-A41D-A95AE02A10C9}"/>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2556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F743A-BDD9-B9B3-4299-EF3B165C243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E123D1-BB38-2328-F979-C0D02988651F}"/>
              </a:ext>
            </a:extLst>
          </p:cNvPr>
          <p:cNvSpPr>
            <a:spLocks noGrp="1"/>
          </p:cNvSpPr>
          <p:nvPr>
            <p:ph type="ctrTitle"/>
          </p:nvPr>
        </p:nvSpPr>
        <p:spPr>
          <a:xfrm>
            <a:off x="626397" y="1936645"/>
            <a:ext cx="7119735" cy="2387600"/>
          </a:xfrm>
        </p:spPr>
        <p:txBody>
          <a:bodyPr>
            <a:noAutofit/>
          </a:bodyPr>
          <a:lstStyle/>
          <a:p>
            <a:r>
              <a:rPr lang="en-AU" sz="21500" dirty="0"/>
              <a:t>box</a:t>
            </a:r>
          </a:p>
        </p:txBody>
      </p:sp>
      <p:sp>
        <p:nvSpPr>
          <p:cNvPr id="10" name="Arrow: Right 9">
            <a:extLst>
              <a:ext uri="{FF2B5EF4-FFF2-40B4-BE49-F238E27FC236}">
                <a16:creationId xmlns:a16="http://schemas.microsoft.com/office/drawing/2014/main" id="{34B5FC60-E302-0C42-7B57-1AEED89170D9}"/>
              </a:ext>
            </a:extLst>
          </p:cNvPr>
          <p:cNvSpPr/>
          <p:nvPr/>
        </p:nvSpPr>
        <p:spPr>
          <a:xfrm>
            <a:off x="1884556" y="4303776"/>
            <a:ext cx="50961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0AD53461-4E05-DF21-2E27-87F960C652CF}"/>
              </a:ext>
            </a:extLst>
          </p:cNvPr>
          <p:cNvSpPr/>
          <p:nvPr/>
        </p:nvSpPr>
        <p:spPr>
          <a:xfrm>
            <a:off x="872349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2AD2560-E60A-6ABA-7DEC-57FE5718DA11}"/>
              </a:ext>
            </a:extLst>
          </p:cNvPr>
          <p:cNvSpPr txBox="1">
            <a:spLocks/>
          </p:cNvSpPr>
          <p:nvPr/>
        </p:nvSpPr>
        <p:spPr>
          <a:xfrm>
            <a:off x="6419356"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25972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331594" y="2021205"/>
            <a:ext cx="7220527" cy="2387600"/>
          </a:xfrm>
        </p:spPr>
        <p:txBody>
          <a:bodyPr>
            <a:noAutofit/>
          </a:bodyPr>
          <a:lstStyle/>
          <a:p>
            <a:r>
              <a:rPr lang="en-US" sz="21500" dirty="0"/>
              <a:t>plant</a:t>
            </a:r>
            <a:endParaRPr lang="en-AU" sz="21500" dirty="0"/>
          </a:p>
        </p:txBody>
      </p:sp>
      <p:sp>
        <p:nvSpPr>
          <p:cNvPr id="10" name="Arrow: Right 9">
            <a:extLst>
              <a:ext uri="{FF2B5EF4-FFF2-40B4-BE49-F238E27FC236}">
                <a16:creationId xmlns:a16="http://schemas.microsoft.com/office/drawing/2014/main" id="{627CCBBD-C58F-4DBD-84A8-ACF2C02DE759}"/>
              </a:ext>
            </a:extLst>
          </p:cNvPr>
          <p:cNvSpPr/>
          <p:nvPr/>
        </p:nvSpPr>
        <p:spPr>
          <a:xfrm>
            <a:off x="747133" y="4220258"/>
            <a:ext cx="625501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530921"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7002144" y="203519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01300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876EF9-888B-4C27-CF9A-99458AEBEED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CF8C373-622F-98C1-1D11-4F1014254A61}"/>
              </a:ext>
            </a:extLst>
          </p:cNvPr>
          <p:cNvSpPr>
            <a:spLocks noGrp="1"/>
          </p:cNvSpPr>
          <p:nvPr>
            <p:ph type="ctrTitle"/>
          </p:nvPr>
        </p:nvSpPr>
        <p:spPr>
          <a:xfrm>
            <a:off x="824974" y="2021205"/>
            <a:ext cx="7220527" cy="2387600"/>
          </a:xfrm>
        </p:spPr>
        <p:txBody>
          <a:bodyPr>
            <a:noAutofit/>
          </a:bodyPr>
          <a:lstStyle/>
          <a:p>
            <a:r>
              <a:rPr lang="en-US" sz="21500" dirty="0"/>
              <a:t>spill</a:t>
            </a:r>
            <a:endParaRPr lang="en-AU" sz="21500" dirty="0"/>
          </a:p>
        </p:txBody>
      </p:sp>
      <p:sp>
        <p:nvSpPr>
          <p:cNvPr id="10" name="Arrow: Right 9">
            <a:extLst>
              <a:ext uri="{FF2B5EF4-FFF2-40B4-BE49-F238E27FC236}">
                <a16:creationId xmlns:a16="http://schemas.microsoft.com/office/drawing/2014/main" id="{9E0E45B2-F235-E824-D06A-6472EF645C5E}"/>
              </a:ext>
            </a:extLst>
          </p:cNvPr>
          <p:cNvSpPr/>
          <p:nvPr/>
        </p:nvSpPr>
        <p:spPr>
          <a:xfrm>
            <a:off x="2297151" y="4220258"/>
            <a:ext cx="47049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04AAD73E-9F50-E136-7A5D-ADE4A148F47F}"/>
              </a:ext>
            </a:extLst>
          </p:cNvPr>
          <p:cNvSpPr/>
          <p:nvPr/>
        </p:nvSpPr>
        <p:spPr>
          <a:xfrm>
            <a:off x="8102099"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A7927EBC-D448-4112-428A-017191284D49}"/>
              </a:ext>
            </a:extLst>
          </p:cNvPr>
          <p:cNvSpPr txBox="1">
            <a:spLocks/>
          </p:cNvSpPr>
          <p:nvPr/>
        </p:nvSpPr>
        <p:spPr>
          <a:xfrm>
            <a:off x="657332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10504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138518" y="1895707"/>
            <a:ext cx="4229129" cy="302067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33425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84C37-D8B2-A1BD-E4DE-3AD22E7D801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0546FE5-8336-F65A-1965-8808A069CD2E}"/>
              </a:ext>
            </a:extLst>
          </p:cNvPr>
          <p:cNvSpPr>
            <a:spLocks noGrp="1"/>
          </p:cNvSpPr>
          <p:nvPr>
            <p:ph type="ctrTitle"/>
          </p:nvPr>
        </p:nvSpPr>
        <p:spPr>
          <a:xfrm>
            <a:off x="685563" y="2021205"/>
            <a:ext cx="7220527" cy="2387600"/>
          </a:xfrm>
        </p:spPr>
        <p:txBody>
          <a:bodyPr>
            <a:noAutofit/>
          </a:bodyPr>
          <a:lstStyle/>
          <a:p>
            <a:r>
              <a:rPr lang="en-US" sz="21500" dirty="0"/>
              <a:t>fluff</a:t>
            </a:r>
            <a:endParaRPr lang="en-AU" sz="21500" dirty="0"/>
          </a:p>
        </p:txBody>
      </p:sp>
      <p:sp>
        <p:nvSpPr>
          <p:cNvPr id="10" name="Arrow: Right 9">
            <a:extLst>
              <a:ext uri="{FF2B5EF4-FFF2-40B4-BE49-F238E27FC236}">
                <a16:creationId xmlns:a16="http://schemas.microsoft.com/office/drawing/2014/main" id="{82FB811E-FF44-F069-674C-4BADD0C60392}"/>
              </a:ext>
            </a:extLst>
          </p:cNvPr>
          <p:cNvSpPr/>
          <p:nvPr/>
        </p:nvSpPr>
        <p:spPr>
          <a:xfrm>
            <a:off x="2082610" y="4119897"/>
            <a:ext cx="457466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97E3E299-4AB4-B4B1-5EF2-96789A75060A}"/>
              </a:ext>
            </a:extLst>
          </p:cNvPr>
          <p:cNvSpPr/>
          <p:nvPr/>
        </p:nvSpPr>
        <p:spPr>
          <a:xfrm>
            <a:off x="7906090" y="38706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4E591B78-DF6C-D5DD-669E-106A48112603}"/>
              </a:ext>
            </a:extLst>
          </p:cNvPr>
          <p:cNvSpPr txBox="1">
            <a:spLocks/>
          </p:cNvSpPr>
          <p:nvPr/>
        </p:nvSpPr>
        <p:spPr>
          <a:xfrm>
            <a:off x="6418838" y="202834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18359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79832" y="1976250"/>
            <a:ext cx="6540347" cy="2387600"/>
          </a:xfrm>
        </p:spPr>
        <p:txBody>
          <a:bodyPr>
            <a:noAutofit/>
          </a:bodyPr>
          <a:lstStyle/>
          <a:p>
            <a:r>
              <a:rPr lang="en-AU" sz="21500" dirty="0"/>
              <a:t>fizz</a:t>
            </a:r>
          </a:p>
        </p:txBody>
      </p:sp>
      <p:sp>
        <p:nvSpPr>
          <p:cNvPr id="10" name="Arrow: Right 9">
            <a:extLst>
              <a:ext uri="{FF2B5EF4-FFF2-40B4-BE49-F238E27FC236}">
                <a16:creationId xmlns:a16="http://schemas.microsoft.com/office/drawing/2014/main" id="{627CCBBD-C58F-4DBD-84A8-ACF2C02DE759}"/>
              </a:ext>
            </a:extLst>
          </p:cNvPr>
          <p:cNvSpPr/>
          <p:nvPr/>
        </p:nvSpPr>
        <p:spPr>
          <a:xfrm>
            <a:off x="2518443" y="4468208"/>
            <a:ext cx="357755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321781" y="427463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C71A0EA-9A4B-6CD2-4728-664012FFFEC3}"/>
              </a:ext>
            </a:extLst>
          </p:cNvPr>
          <p:cNvSpPr txBox="1">
            <a:spLocks/>
          </p:cNvSpPr>
          <p:nvPr/>
        </p:nvSpPr>
        <p:spPr>
          <a:xfrm>
            <a:off x="5793005" y="197625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6528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C430E9-62CF-F181-DDCD-147DFBF9A16E}"/>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E76A21A3-03AA-A7A4-1B43-3DC9174F5EA3}"/>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night,…’</a:t>
            </a:r>
          </a:p>
          <a:p>
            <a:pPr algn="ctr"/>
            <a:endParaRPr lang="en-AU" sz="2800" dirty="0"/>
          </a:p>
        </p:txBody>
      </p:sp>
      <p:pic>
        <p:nvPicPr>
          <p:cNvPr id="3" name="Graphic 2" descr="User outline">
            <a:extLst>
              <a:ext uri="{FF2B5EF4-FFF2-40B4-BE49-F238E27FC236}">
                <a16:creationId xmlns:a16="http://schemas.microsoft.com/office/drawing/2014/main" id="{0A1F9FF8-F20C-1716-D3C7-295146C04B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EB3ECC34-7834-A237-2B25-001C2AE9D1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DAF49955-95D1-7D93-6220-32021B45D81D}"/>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72258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29607" y="1916176"/>
            <a:ext cx="6885559" cy="2387600"/>
          </a:xfrm>
        </p:spPr>
        <p:txBody>
          <a:bodyPr>
            <a:noAutofit/>
          </a:bodyPr>
          <a:lstStyle/>
          <a:p>
            <a:r>
              <a:rPr lang="en-AU" sz="21500" dirty="0"/>
              <a:t>mess</a:t>
            </a:r>
          </a:p>
        </p:txBody>
      </p:sp>
      <p:sp>
        <p:nvSpPr>
          <p:cNvPr id="10" name="Arrow: Right 9">
            <a:extLst>
              <a:ext uri="{FF2B5EF4-FFF2-40B4-BE49-F238E27FC236}">
                <a16:creationId xmlns:a16="http://schemas.microsoft.com/office/drawing/2014/main" id="{627CCBBD-C58F-4DBD-84A8-ACF2C02DE759}"/>
              </a:ext>
            </a:extLst>
          </p:cNvPr>
          <p:cNvSpPr/>
          <p:nvPr/>
        </p:nvSpPr>
        <p:spPr>
          <a:xfrm>
            <a:off x="1025912" y="4303776"/>
            <a:ext cx="620007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642498"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11372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7407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26C4E-112E-0B52-8E34-1CAEA1811AF4}"/>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7B99F125-F3D2-B031-3260-9773CE7FA49B}"/>
              </a:ext>
            </a:extLst>
          </p:cNvPr>
          <p:cNvSpPr/>
          <p:nvPr/>
        </p:nvSpPr>
        <p:spPr>
          <a:xfrm>
            <a:off x="1138518" y="1895707"/>
            <a:ext cx="4229129" cy="302067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E2945C71-11CD-162B-874E-9C4805FEC2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0992171E-8598-E0AE-E53A-F3C2E7CCA2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F82EEDBB-3185-D880-83C6-9B41F5EF3389}"/>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2143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sz="6600" dirty="0"/>
              <a:t>Pop handed me a red mug.</a:t>
            </a:r>
            <a:endParaRPr lang="en-AU" sz="6600" dirty="0"/>
          </a:p>
        </p:txBody>
      </p:sp>
      <p:sp>
        <p:nvSpPr>
          <p:cNvPr id="5" name="Arrow: Right 4">
            <a:extLst>
              <a:ext uri="{FF2B5EF4-FFF2-40B4-BE49-F238E27FC236}">
                <a16:creationId xmlns:a16="http://schemas.microsoft.com/office/drawing/2014/main" id="{C0A6C10E-C607-4AF1-9F41-F36FB22E1415}"/>
              </a:ext>
            </a:extLst>
          </p:cNvPr>
          <p:cNvSpPr/>
          <p:nvPr/>
        </p:nvSpPr>
        <p:spPr>
          <a:xfrm>
            <a:off x="10005919" y="388390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3896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7200" dirty="0"/>
              <a:t>The hen pecked at...</a:t>
            </a:r>
          </a:p>
        </p:txBody>
      </p:sp>
      <p:sp>
        <p:nvSpPr>
          <p:cNvPr id="5" name="Arrow: Right 4">
            <a:extLst>
              <a:ext uri="{FF2B5EF4-FFF2-40B4-BE49-F238E27FC236}">
                <a16:creationId xmlns:a16="http://schemas.microsoft.com/office/drawing/2014/main" id="{A388ADA2-33D1-4B3E-B39E-E7410FEF588F}"/>
              </a:ext>
            </a:extLst>
          </p:cNvPr>
          <p:cNvSpPr/>
          <p:nvPr/>
        </p:nvSpPr>
        <p:spPr>
          <a:xfrm>
            <a:off x="911040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65265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The jet landed in the wet fog.</a:t>
            </a:r>
          </a:p>
        </p:txBody>
      </p:sp>
      <p:sp>
        <p:nvSpPr>
          <p:cNvPr id="10" name="Arrow: Right 9">
            <a:extLst>
              <a:ext uri="{FF2B5EF4-FFF2-40B4-BE49-F238E27FC236}">
                <a16:creationId xmlns:a16="http://schemas.microsoft.com/office/drawing/2014/main" id="{627CCBBD-C58F-4DBD-84A8-ACF2C02DE759}"/>
              </a:ext>
            </a:extLst>
          </p:cNvPr>
          <p:cNvSpPr/>
          <p:nvPr/>
        </p:nvSpPr>
        <p:spPr>
          <a:xfrm>
            <a:off x="948922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64604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24494979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1182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sz="7200" dirty="0"/>
              <a:t>I smelled the dim sum.</a:t>
            </a:r>
            <a:endParaRPr lang="en-AU" sz="7200" dirty="0"/>
          </a:p>
        </p:txBody>
      </p:sp>
      <p:sp>
        <p:nvSpPr>
          <p:cNvPr id="5" name="Arrow: Right 4">
            <a:extLst>
              <a:ext uri="{FF2B5EF4-FFF2-40B4-BE49-F238E27FC236}">
                <a16:creationId xmlns:a16="http://schemas.microsoft.com/office/drawing/2014/main" id="{C0A6C10E-C607-4AF1-9F41-F36FB22E1415}"/>
              </a:ext>
            </a:extLst>
          </p:cNvPr>
          <p:cNvSpPr/>
          <p:nvPr/>
        </p:nvSpPr>
        <p:spPr>
          <a:xfrm>
            <a:off x="9143770"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01283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9273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2880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05065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2000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10440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4784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0969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A447C-201E-00A3-378A-F6B65EDAA712}"/>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D0B37C3F-30DF-A46C-CE4A-5283C9896D4F}"/>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2ACA5106-8B9F-0D76-92DF-37FCE37FA9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89347442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24DE3-EE57-B341-0205-82556CAF4FE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17BA0F5-8239-D9EF-330F-62F1956A4467}"/>
              </a:ext>
            </a:extLst>
          </p:cNvPr>
          <p:cNvSpPr>
            <a:spLocks noGrp="1"/>
          </p:cNvSpPr>
          <p:nvPr>
            <p:ph type="ctrTitle"/>
          </p:nvPr>
        </p:nvSpPr>
        <p:spPr>
          <a:xfrm>
            <a:off x="0" y="2235200"/>
            <a:ext cx="12192000" cy="2387600"/>
          </a:xfrm>
        </p:spPr>
        <p:txBody>
          <a:bodyPr anchor="ctr">
            <a:noAutofit/>
          </a:bodyPr>
          <a:lstStyle/>
          <a:p>
            <a:r>
              <a:rPr lang="en-AU" dirty="0"/>
              <a:t>Can Sam come with you?</a:t>
            </a:r>
          </a:p>
        </p:txBody>
      </p:sp>
      <p:sp>
        <p:nvSpPr>
          <p:cNvPr id="10" name="Arrow: Right 9">
            <a:extLst>
              <a:ext uri="{FF2B5EF4-FFF2-40B4-BE49-F238E27FC236}">
                <a16:creationId xmlns:a16="http://schemas.microsoft.com/office/drawing/2014/main" id="{09D4E377-B4AE-231F-A550-D98B9A2E8515}"/>
              </a:ext>
            </a:extLst>
          </p:cNvPr>
          <p:cNvSpPr/>
          <p:nvPr/>
        </p:nvSpPr>
        <p:spPr>
          <a:xfrm>
            <a:off x="8336510"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43671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9D7F1-4DE1-4E41-5C1A-B5C2C5C3759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677FEBD-BB39-C245-4722-3F7AF0EA2339}"/>
              </a:ext>
            </a:extLst>
          </p:cNvPr>
          <p:cNvSpPr>
            <a:spLocks noGrp="1"/>
          </p:cNvSpPr>
          <p:nvPr>
            <p:ph type="ctrTitle"/>
          </p:nvPr>
        </p:nvSpPr>
        <p:spPr>
          <a:xfrm>
            <a:off x="0" y="2235200"/>
            <a:ext cx="12192000" cy="2387600"/>
          </a:xfrm>
        </p:spPr>
        <p:txBody>
          <a:bodyPr anchor="ctr">
            <a:noAutofit/>
          </a:bodyPr>
          <a:lstStyle/>
          <a:p>
            <a:r>
              <a:rPr lang="en-AU" sz="5500" dirty="0"/>
              <a:t>Put all the grubs on the desk.</a:t>
            </a:r>
          </a:p>
        </p:txBody>
      </p:sp>
      <p:sp>
        <p:nvSpPr>
          <p:cNvPr id="10" name="Arrow: Right 9">
            <a:extLst>
              <a:ext uri="{FF2B5EF4-FFF2-40B4-BE49-F238E27FC236}">
                <a16:creationId xmlns:a16="http://schemas.microsoft.com/office/drawing/2014/main" id="{38C98E17-EC61-27A2-1814-1ACD4D6B181F}"/>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5672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F37B6-E8D4-4439-087D-23041FC20E5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0D60FBB-5BC0-69BD-22A1-A8F17876AFA4}"/>
              </a:ext>
            </a:extLst>
          </p:cNvPr>
          <p:cNvSpPr>
            <a:spLocks noGrp="1"/>
          </p:cNvSpPr>
          <p:nvPr>
            <p:ph type="ctrTitle"/>
          </p:nvPr>
        </p:nvSpPr>
        <p:spPr>
          <a:xfrm>
            <a:off x="0" y="2235200"/>
            <a:ext cx="12192000" cy="2387600"/>
          </a:xfrm>
        </p:spPr>
        <p:txBody>
          <a:bodyPr anchor="ctr">
            <a:noAutofit/>
          </a:bodyPr>
          <a:lstStyle/>
          <a:p>
            <a:r>
              <a:rPr lang="en-AU" sz="4800" dirty="0"/>
              <a:t>The man drilled bits on to the sundeck.</a:t>
            </a:r>
          </a:p>
        </p:txBody>
      </p:sp>
      <p:sp>
        <p:nvSpPr>
          <p:cNvPr id="10" name="Arrow: Right 9">
            <a:extLst>
              <a:ext uri="{FF2B5EF4-FFF2-40B4-BE49-F238E27FC236}">
                <a16:creationId xmlns:a16="http://schemas.microsoft.com/office/drawing/2014/main" id="{E67EFCE7-2B7D-9CDD-7F0C-A5A50AFF6E41}"/>
              </a:ext>
            </a:extLst>
          </p:cNvPr>
          <p:cNvSpPr/>
          <p:nvPr/>
        </p:nvSpPr>
        <p:spPr>
          <a:xfrm>
            <a:off x="9684533"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4557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2BA19-B0D2-E126-03AB-8B2A24FF371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FA572F6-6C1D-C2B8-9F02-080F0A2C3C23}"/>
              </a:ext>
            </a:extLst>
          </p:cNvPr>
          <p:cNvSpPr>
            <a:spLocks noGrp="1"/>
          </p:cNvSpPr>
          <p:nvPr>
            <p:ph type="ctrTitle"/>
          </p:nvPr>
        </p:nvSpPr>
        <p:spPr>
          <a:xfrm>
            <a:off x="0" y="2235200"/>
            <a:ext cx="12192000" cy="2387600"/>
          </a:xfrm>
        </p:spPr>
        <p:txBody>
          <a:bodyPr anchor="ctr">
            <a:noAutofit/>
          </a:bodyPr>
          <a:lstStyle/>
          <a:p>
            <a:r>
              <a:rPr lang="en-AU" sz="5500" dirty="0"/>
              <a:t>I love to look at frogs.</a:t>
            </a:r>
          </a:p>
        </p:txBody>
      </p:sp>
      <p:sp>
        <p:nvSpPr>
          <p:cNvPr id="10" name="Arrow: Right 9">
            <a:extLst>
              <a:ext uri="{FF2B5EF4-FFF2-40B4-BE49-F238E27FC236}">
                <a16:creationId xmlns:a16="http://schemas.microsoft.com/office/drawing/2014/main" id="{13A8EFFD-26C4-59B3-910C-CCC545F086E2}"/>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01729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DFA81-111B-6F77-F4CA-FF03F4A095AE}"/>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4B165080-819B-8470-9308-BDDE2F91E0EB}"/>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/t/,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C8E48307-A1F2-7A76-8CC6-D96727E47D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DBE21D2-DC61-C694-9012-D64F5CC6BE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361198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19977162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410598399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94C3EB-0BF9-3D3B-461A-37B5D4C3B0CB}"/>
              </a:ext>
            </a:extLst>
          </p:cNvPr>
          <p:cNvSpPr/>
          <p:nvPr/>
        </p:nvSpPr>
        <p:spPr>
          <a:xfrm>
            <a:off x="-1" y="2835479"/>
            <a:ext cx="12192001" cy="2105637"/>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a:p>
        </p:txBody>
      </p:sp>
      <p:sp>
        <p:nvSpPr>
          <p:cNvPr id="3" name="Content Placeholder 2">
            <a:extLst>
              <a:ext uri="{FF2B5EF4-FFF2-40B4-BE49-F238E27FC236}">
                <a16:creationId xmlns:a16="http://schemas.microsoft.com/office/drawing/2014/main" id="{A4AC414A-BC66-4C6A-ACEB-60ADB2FBF3EF}"/>
              </a:ext>
            </a:extLst>
          </p:cNvPr>
          <p:cNvSpPr>
            <a:spLocks noGrp="1"/>
          </p:cNvSpPr>
          <p:nvPr>
            <p:ph idx="1"/>
          </p:nvPr>
        </p:nvSpPr>
        <p:spPr>
          <a:xfrm>
            <a:off x="838200" y="1783680"/>
            <a:ext cx="10515600" cy="4351338"/>
          </a:xfrm>
        </p:spPr>
        <p:txBody>
          <a:bodyPr/>
          <a:lstStyle/>
          <a:p>
            <a:pPr marL="0" indent="0" algn="ctr">
              <a:buNone/>
            </a:pPr>
            <a:endParaRPr lang="en-AU" sz="1800" i="1">
              <a:solidFill>
                <a:srgbClr val="002060"/>
              </a:solidFill>
              <a:effectLst/>
              <a:latin typeface="Arial" panose="020B0604020202020204" pitchFamily="34" charset="0"/>
              <a:ea typeface="Calibri" panose="020F0502020204030204" pitchFamily="34" charset="0"/>
            </a:endParaRPr>
          </a:p>
          <a:p>
            <a:pPr marL="0" indent="0" algn="ctr">
              <a:buNone/>
            </a:pPr>
            <a:endParaRPr lang="en-AU" sz="1800" i="1">
              <a:solidFill>
                <a:srgbClr val="002060"/>
              </a:solidFill>
              <a:latin typeface="Arial" panose="020B0604020202020204" pitchFamily="34" charset="0"/>
              <a:ea typeface="Calibri" panose="020F0502020204030204" pitchFamily="34" charset="0"/>
            </a:endParaRPr>
          </a:p>
          <a:p>
            <a:pPr marL="0" indent="0" algn="ctr">
              <a:buNone/>
            </a:pPr>
            <a:endParaRPr lang="en-AU" sz="1800" i="1">
              <a:solidFill>
                <a:srgbClr val="002060"/>
              </a:solidFill>
              <a:effectLst/>
              <a:latin typeface="Arial" panose="020B0604020202020204" pitchFamily="34" charset="0"/>
              <a:ea typeface="Calibri" panose="020F0502020204030204" pitchFamily="34" charset="0"/>
            </a:endParaRPr>
          </a:p>
          <a:p>
            <a:pPr marL="0" indent="0" algn="ctr">
              <a:buNone/>
            </a:pPr>
            <a:endParaRPr lang="en-AU" sz="1800" i="1">
              <a:solidFill>
                <a:srgbClr val="002060"/>
              </a:solidFill>
              <a:latin typeface="Arial" panose="020B0604020202020204" pitchFamily="34" charset="0"/>
              <a:ea typeface="Calibri" panose="020F0502020204030204" pitchFamily="34" charset="0"/>
            </a:endParaRPr>
          </a:p>
          <a:p>
            <a:pPr marL="0" indent="0" algn="ctr">
              <a:buNone/>
            </a:pPr>
            <a:r>
              <a:rPr lang="en-AU" sz="1800" i="1">
                <a:solidFill>
                  <a:srgbClr val="002060"/>
                </a:solidFill>
                <a:effectLst/>
                <a:latin typeface="Arial" panose="020B0604020202020204" pitchFamily="34" charset="0"/>
                <a:ea typeface="Calibri" panose="020F0502020204030204" pitchFamily="34" charset="0"/>
              </a:rPr>
              <a:t>SPELD NSW © Unless otherwise stated, this publication and all materials contained in it is owned and controlled by SPELD NSW. All rights are reserved. This publication may be used, shared, printed or photocopied in the form that they have been provided to you by SPELD NSW for educational purposes only. Please contact us if you want to make any commercial use of the publication or any of the materials contained in it. </a:t>
            </a:r>
            <a:endParaRPr lang="en-AU" sz="1800">
              <a:solidFill>
                <a:srgbClr val="002060"/>
              </a:solidFill>
              <a:effectLst/>
              <a:latin typeface="Arial" panose="020B0604020202020204" pitchFamily="34" charset="0"/>
              <a:ea typeface="Calibri" panose="020F0502020204030204" pitchFamily="34" charset="0"/>
            </a:endParaRPr>
          </a:p>
          <a:p>
            <a:pPr marL="0" indent="0">
              <a:buNone/>
            </a:pPr>
            <a:endParaRPr lang="en-AU">
              <a:solidFill>
                <a:srgbClr val="002060"/>
              </a:solidFill>
            </a:endParaRPr>
          </a:p>
        </p:txBody>
      </p:sp>
    </p:spTree>
    <p:extLst>
      <p:ext uri="{BB962C8B-B14F-4D97-AF65-F5344CB8AC3E}">
        <p14:creationId xmlns:p14="http://schemas.microsoft.com/office/powerpoint/2010/main" val="2481495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6600" dirty="0"/>
              <a:t>We all acted in the play.</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82968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2994576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318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5391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1139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Monday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-ed past tense (pronounced /d/)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522128047"/>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0562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8393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18496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22421" y="2235200"/>
            <a:ext cx="10347158" cy="2387600"/>
          </a:xfrm>
        </p:spPr>
        <p:txBody>
          <a:bodyPr anchor="ctr">
            <a:noAutofit/>
          </a:bodyPr>
          <a:lstStyle/>
          <a:p>
            <a:r>
              <a:rPr lang="en-AU" sz="7200" dirty="0"/>
              <a:t>Will you come back?</a:t>
            </a:r>
          </a:p>
        </p:txBody>
      </p:sp>
      <p:sp>
        <p:nvSpPr>
          <p:cNvPr id="5" name="Arrow: Right 4">
            <a:extLst>
              <a:ext uri="{FF2B5EF4-FFF2-40B4-BE49-F238E27FC236}">
                <a16:creationId xmlns:a16="http://schemas.microsoft.com/office/drawing/2014/main" id="{A388ADA2-33D1-4B3E-B39E-E7410FEF588F}"/>
              </a:ext>
            </a:extLst>
          </p:cNvPr>
          <p:cNvSpPr/>
          <p:nvPr/>
        </p:nvSpPr>
        <p:spPr>
          <a:xfrm>
            <a:off x="8728019"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90413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8000" dirty="0"/>
              <a:t>I love to play with...</a:t>
            </a:r>
          </a:p>
        </p:txBody>
      </p:sp>
      <p:sp>
        <p:nvSpPr>
          <p:cNvPr id="5" name="Arrow: Right 4">
            <a:extLst>
              <a:ext uri="{FF2B5EF4-FFF2-40B4-BE49-F238E27FC236}">
                <a16:creationId xmlns:a16="http://schemas.microsoft.com/office/drawing/2014/main" id="{A388ADA2-33D1-4B3E-B39E-E7410FEF588F}"/>
              </a:ext>
            </a:extLst>
          </p:cNvPr>
          <p:cNvSpPr/>
          <p:nvPr/>
        </p:nvSpPr>
        <p:spPr>
          <a:xfrm>
            <a:off x="8941775"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459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8000" dirty="0"/>
              <a:t>Put all the plums in sacks.</a:t>
            </a:r>
          </a:p>
        </p:txBody>
      </p:sp>
      <p:sp>
        <p:nvSpPr>
          <p:cNvPr id="5" name="Arrow: Right 4">
            <a:extLst>
              <a:ext uri="{FF2B5EF4-FFF2-40B4-BE49-F238E27FC236}">
                <a16:creationId xmlns:a16="http://schemas.microsoft.com/office/drawing/2014/main" id="{A388ADA2-33D1-4B3E-B39E-E7410FEF588F}"/>
              </a:ext>
            </a:extLst>
          </p:cNvPr>
          <p:cNvSpPr/>
          <p:nvPr/>
        </p:nvSpPr>
        <p:spPr>
          <a:xfrm>
            <a:off x="9516542" y="4008091"/>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2321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/t/,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81634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860617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3175620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Tuesday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186491017"/>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48014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0912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C4EED-1440-17A6-6C9B-8A8A4F8A7D76}"/>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B993C1EC-6D21-EF0B-6118-73826C723E9F}"/>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1A580371-D989-77D6-EE18-1B4D6950C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F2C7E0AC-E2CC-06B5-28B4-2659AFAE9D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F6216221-9839-3A71-3273-CFE57161D806}"/>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71329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56C26-ACFB-F375-072F-BF4C294FF2C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FCE19C5-C810-F0D3-1764-6ABFA772158B}"/>
              </a:ext>
            </a:extLst>
          </p:cNvPr>
          <p:cNvSpPr>
            <a:spLocks noGrp="1"/>
          </p:cNvSpPr>
          <p:nvPr>
            <p:ph type="ctrTitle"/>
          </p:nvPr>
        </p:nvSpPr>
        <p:spPr>
          <a:xfrm>
            <a:off x="367991" y="1916176"/>
            <a:ext cx="7426712" cy="2387600"/>
          </a:xfrm>
        </p:spPr>
        <p:txBody>
          <a:bodyPr>
            <a:noAutofit/>
          </a:bodyPr>
          <a:lstStyle/>
          <a:p>
            <a:r>
              <a:rPr lang="en-AU" sz="21500" dirty="0"/>
              <a:t>dust</a:t>
            </a:r>
          </a:p>
        </p:txBody>
      </p:sp>
      <p:sp>
        <p:nvSpPr>
          <p:cNvPr id="10" name="Arrow: Right 9">
            <a:extLst>
              <a:ext uri="{FF2B5EF4-FFF2-40B4-BE49-F238E27FC236}">
                <a16:creationId xmlns:a16="http://schemas.microsoft.com/office/drawing/2014/main" id="{82184B6D-6E62-5799-B2D0-DB1BE51EE03D}"/>
              </a:ext>
            </a:extLst>
          </p:cNvPr>
          <p:cNvSpPr/>
          <p:nvPr/>
        </p:nvSpPr>
        <p:spPr>
          <a:xfrm>
            <a:off x="1862254" y="4303776"/>
            <a:ext cx="4884234"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9BF2DFB4-DF10-9205-47BC-3A5EA31538A0}"/>
              </a:ext>
            </a:extLst>
          </p:cNvPr>
          <p:cNvSpPr/>
          <p:nvPr/>
        </p:nvSpPr>
        <p:spPr>
          <a:xfrm>
            <a:off x="8860385"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C584F11E-8978-A7BA-1477-248115801992}"/>
              </a:ext>
            </a:extLst>
          </p:cNvPr>
          <p:cNvSpPr txBox="1">
            <a:spLocks/>
          </p:cNvSpPr>
          <p:nvPr/>
        </p:nvSpPr>
        <p:spPr>
          <a:xfrm>
            <a:off x="6570956"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97385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79E01-87E2-71C6-55AE-808652C36F1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291219D-0647-10D3-C49C-452F8057467E}"/>
              </a:ext>
            </a:extLst>
          </p:cNvPr>
          <p:cNvSpPr>
            <a:spLocks noGrp="1"/>
          </p:cNvSpPr>
          <p:nvPr>
            <p:ph type="ctrTitle"/>
          </p:nvPr>
        </p:nvSpPr>
        <p:spPr>
          <a:xfrm>
            <a:off x="124806" y="1946983"/>
            <a:ext cx="8201349" cy="2387600"/>
          </a:xfrm>
        </p:spPr>
        <p:txBody>
          <a:bodyPr>
            <a:noAutofit/>
          </a:bodyPr>
          <a:lstStyle/>
          <a:p>
            <a:r>
              <a:rPr lang="en-US" sz="21500" dirty="0"/>
              <a:t>mend</a:t>
            </a:r>
            <a:endParaRPr lang="en-AU" sz="21500" dirty="0"/>
          </a:p>
        </p:txBody>
      </p:sp>
      <p:sp>
        <p:nvSpPr>
          <p:cNvPr id="10" name="Arrow: Right 9">
            <a:extLst>
              <a:ext uri="{FF2B5EF4-FFF2-40B4-BE49-F238E27FC236}">
                <a16:creationId xmlns:a16="http://schemas.microsoft.com/office/drawing/2014/main" id="{390E78E8-CA0D-D58C-3F4E-4D504D6BD555}"/>
              </a:ext>
            </a:extLst>
          </p:cNvPr>
          <p:cNvSpPr/>
          <p:nvPr/>
        </p:nvSpPr>
        <p:spPr>
          <a:xfrm>
            <a:off x="457200" y="4213822"/>
            <a:ext cx="738086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C7F244E4-F6FD-1011-AEEF-07F3CE3A1255}"/>
              </a:ext>
            </a:extLst>
          </p:cNvPr>
          <p:cNvSpPr/>
          <p:nvPr/>
        </p:nvSpPr>
        <p:spPr>
          <a:xfrm>
            <a:off x="9366841"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22F42165-56C7-19AC-ECFF-A3D50FAE73EE}"/>
              </a:ext>
            </a:extLst>
          </p:cNvPr>
          <p:cNvSpPr txBox="1">
            <a:spLocks/>
          </p:cNvSpPr>
          <p:nvPr/>
        </p:nvSpPr>
        <p:spPr>
          <a:xfrm>
            <a:off x="7838065" y="194698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0553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2362" y="2035190"/>
            <a:ext cx="7220527" cy="2387600"/>
          </a:xfrm>
        </p:spPr>
        <p:txBody>
          <a:bodyPr>
            <a:noAutofit/>
          </a:bodyPr>
          <a:lstStyle/>
          <a:p>
            <a:r>
              <a:rPr lang="en-AU" sz="21500" dirty="0"/>
              <a:t>lock</a:t>
            </a:r>
          </a:p>
        </p:txBody>
      </p:sp>
      <p:sp>
        <p:nvSpPr>
          <p:cNvPr id="10" name="Arrow: Right 9">
            <a:extLst>
              <a:ext uri="{FF2B5EF4-FFF2-40B4-BE49-F238E27FC236}">
                <a16:creationId xmlns:a16="http://schemas.microsoft.com/office/drawing/2014/main" id="{627CCBBD-C58F-4DBD-84A8-ACF2C02DE759}"/>
              </a:ext>
            </a:extLst>
          </p:cNvPr>
          <p:cNvSpPr/>
          <p:nvPr/>
        </p:nvSpPr>
        <p:spPr>
          <a:xfrm>
            <a:off x="1839951" y="4119897"/>
            <a:ext cx="513989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224762"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695986"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56229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60026-DD16-FB18-26F3-2DD8911474E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4A28C99-9FBB-1D01-4DFE-39B63B7C73F2}"/>
              </a:ext>
            </a:extLst>
          </p:cNvPr>
          <p:cNvSpPr>
            <a:spLocks noGrp="1"/>
          </p:cNvSpPr>
          <p:nvPr>
            <p:ph type="ctrTitle"/>
          </p:nvPr>
        </p:nvSpPr>
        <p:spPr>
          <a:xfrm>
            <a:off x="1131412" y="1916176"/>
            <a:ext cx="6885559" cy="2387600"/>
          </a:xfrm>
        </p:spPr>
        <p:txBody>
          <a:bodyPr>
            <a:noAutofit/>
          </a:bodyPr>
          <a:lstStyle/>
          <a:p>
            <a:r>
              <a:rPr lang="en-US" sz="21500" dirty="0"/>
              <a:t>mix</a:t>
            </a:r>
            <a:endParaRPr lang="en-AU" sz="21500" dirty="0"/>
          </a:p>
        </p:txBody>
      </p:sp>
      <p:sp>
        <p:nvSpPr>
          <p:cNvPr id="10" name="Arrow: Right 9">
            <a:extLst>
              <a:ext uri="{FF2B5EF4-FFF2-40B4-BE49-F238E27FC236}">
                <a16:creationId xmlns:a16="http://schemas.microsoft.com/office/drawing/2014/main" id="{9ABE59A4-7EF9-8F7C-E249-6288DC11AFBF}"/>
              </a:ext>
            </a:extLst>
          </p:cNvPr>
          <p:cNvSpPr/>
          <p:nvPr/>
        </p:nvSpPr>
        <p:spPr>
          <a:xfrm>
            <a:off x="2520175" y="4303776"/>
            <a:ext cx="470581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60178B0A-8F2B-4525-C3E7-3D2B37B7714C}"/>
              </a:ext>
            </a:extLst>
          </p:cNvPr>
          <p:cNvSpPr/>
          <p:nvPr/>
        </p:nvSpPr>
        <p:spPr>
          <a:xfrm>
            <a:off x="8153894"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306A9FC9-D1AD-4FC6-B425-E49DE4265034}"/>
              </a:ext>
            </a:extLst>
          </p:cNvPr>
          <p:cNvSpPr txBox="1">
            <a:spLocks/>
          </p:cNvSpPr>
          <p:nvPr/>
        </p:nvSpPr>
        <p:spPr>
          <a:xfrm>
            <a:off x="6527933"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8737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132933" y="1926921"/>
            <a:ext cx="6540347" cy="2387600"/>
          </a:xfrm>
        </p:spPr>
        <p:txBody>
          <a:bodyPr>
            <a:noAutofit/>
          </a:bodyPr>
          <a:lstStyle/>
          <a:p>
            <a:r>
              <a:rPr lang="en-AU" sz="21500" dirty="0"/>
              <a:t>roll</a:t>
            </a:r>
          </a:p>
        </p:txBody>
      </p:sp>
      <p:sp>
        <p:nvSpPr>
          <p:cNvPr id="10" name="Arrow: Right 9">
            <a:extLst>
              <a:ext uri="{FF2B5EF4-FFF2-40B4-BE49-F238E27FC236}">
                <a16:creationId xmlns:a16="http://schemas.microsoft.com/office/drawing/2014/main" id="{627CCBBD-C58F-4DBD-84A8-ACF2C02DE759}"/>
              </a:ext>
            </a:extLst>
          </p:cNvPr>
          <p:cNvSpPr/>
          <p:nvPr/>
        </p:nvSpPr>
        <p:spPr>
          <a:xfrm>
            <a:off x="2373757" y="4298404"/>
            <a:ext cx="388249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497072" y="410483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968296"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4351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495BAB-839D-541F-1644-5C3F1738DD1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E33BAAC-949D-251C-82A6-F5267794764D}"/>
              </a:ext>
            </a:extLst>
          </p:cNvPr>
          <p:cNvSpPr>
            <a:spLocks noGrp="1"/>
          </p:cNvSpPr>
          <p:nvPr>
            <p:ph type="ctrTitle"/>
          </p:nvPr>
        </p:nvSpPr>
        <p:spPr>
          <a:xfrm>
            <a:off x="379141" y="1926921"/>
            <a:ext cx="7294139" cy="2387600"/>
          </a:xfrm>
        </p:spPr>
        <p:txBody>
          <a:bodyPr>
            <a:noAutofit/>
          </a:bodyPr>
          <a:lstStyle/>
          <a:p>
            <a:r>
              <a:rPr lang="en-AU" sz="21500" dirty="0"/>
              <a:t>peck</a:t>
            </a:r>
          </a:p>
        </p:txBody>
      </p:sp>
      <p:sp>
        <p:nvSpPr>
          <p:cNvPr id="10" name="Arrow: Right 9">
            <a:extLst>
              <a:ext uri="{FF2B5EF4-FFF2-40B4-BE49-F238E27FC236}">
                <a16:creationId xmlns:a16="http://schemas.microsoft.com/office/drawing/2014/main" id="{FF3FBCAF-0F06-F5BD-FCFB-5AA9FB2474BA}"/>
              </a:ext>
            </a:extLst>
          </p:cNvPr>
          <p:cNvSpPr/>
          <p:nvPr/>
        </p:nvSpPr>
        <p:spPr>
          <a:xfrm>
            <a:off x="879453" y="4298404"/>
            <a:ext cx="662531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22C4B15-7B14-6D72-9944-94FF9D4C4B45}"/>
              </a:ext>
            </a:extLst>
          </p:cNvPr>
          <p:cNvSpPr/>
          <p:nvPr/>
        </p:nvSpPr>
        <p:spPr>
          <a:xfrm>
            <a:off x="8612194" y="410483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1579843-5E9B-7797-DD6D-B56A830C12BC}"/>
              </a:ext>
            </a:extLst>
          </p:cNvPr>
          <p:cNvSpPr txBox="1">
            <a:spLocks/>
          </p:cNvSpPr>
          <p:nvPr/>
        </p:nvSpPr>
        <p:spPr>
          <a:xfrm>
            <a:off x="7083418"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92873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C10539-05CB-19AB-6555-F146F230D78C}"/>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7415E6A7-AF87-B2AA-EBBB-FF4EC090F89C}"/>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‘Yesterday,…’</a:t>
            </a:r>
          </a:p>
          <a:p>
            <a:pPr algn="ctr"/>
            <a:endParaRPr lang="en-AU" sz="2800" dirty="0"/>
          </a:p>
        </p:txBody>
      </p:sp>
      <p:pic>
        <p:nvPicPr>
          <p:cNvPr id="3" name="Graphic 2" descr="User outline">
            <a:extLst>
              <a:ext uri="{FF2B5EF4-FFF2-40B4-BE49-F238E27FC236}">
                <a16:creationId xmlns:a16="http://schemas.microsoft.com/office/drawing/2014/main" id="{385A0576-772D-E7D7-FC36-9DF8288B42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3B3C012B-38F1-2CD4-ACF5-A188DD2834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4226FFAF-50DC-C6A0-0757-DD6AC1ABF493}"/>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03833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DD1EB-DFA7-EDE0-E896-F3DF933DD19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BFE057E-B6CB-54DB-5ED2-B3B48DFEEB4E}"/>
              </a:ext>
            </a:extLst>
          </p:cNvPr>
          <p:cNvSpPr>
            <a:spLocks noGrp="1"/>
          </p:cNvSpPr>
          <p:nvPr>
            <p:ph type="ctrTitle"/>
          </p:nvPr>
        </p:nvSpPr>
        <p:spPr>
          <a:xfrm>
            <a:off x="160618" y="2003061"/>
            <a:ext cx="8493128" cy="2387600"/>
          </a:xfrm>
        </p:spPr>
        <p:txBody>
          <a:bodyPr>
            <a:noAutofit/>
          </a:bodyPr>
          <a:lstStyle/>
          <a:p>
            <a:r>
              <a:rPr lang="en-US" sz="21500" dirty="0"/>
              <a:t>stomp</a:t>
            </a:r>
            <a:endParaRPr lang="en-AU" sz="21500" dirty="0"/>
          </a:p>
        </p:txBody>
      </p:sp>
      <p:sp>
        <p:nvSpPr>
          <p:cNvPr id="10" name="Arrow: Right 9">
            <a:extLst>
              <a:ext uri="{FF2B5EF4-FFF2-40B4-BE49-F238E27FC236}">
                <a16:creationId xmlns:a16="http://schemas.microsoft.com/office/drawing/2014/main" id="{A5F5E51F-1781-24D1-1804-98497910B755}"/>
              </a:ext>
            </a:extLst>
          </p:cNvPr>
          <p:cNvSpPr/>
          <p:nvPr/>
        </p:nvSpPr>
        <p:spPr>
          <a:xfrm>
            <a:off x="162047" y="4312841"/>
            <a:ext cx="786773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E64FFAE-4196-2FB0-57BF-3938FDDF57C9}"/>
              </a:ext>
            </a:extLst>
          </p:cNvPr>
          <p:cNvSpPr/>
          <p:nvPr/>
        </p:nvSpPr>
        <p:spPr>
          <a:xfrm>
            <a:off x="9717365" y="4119268"/>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57D24073-29D7-51AF-DB01-346D734E5CD5}"/>
              </a:ext>
            </a:extLst>
          </p:cNvPr>
          <p:cNvSpPr txBox="1">
            <a:spLocks/>
          </p:cNvSpPr>
          <p:nvPr/>
        </p:nvSpPr>
        <p:spPr>
          <a:xfrm>
            <a:off x="8188589"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6835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67069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E111E2-6B62-921A-D4E0-5AC251C68AE8}"/>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AA5D9F3C-1ECD-8619-510B-94E4AF8E1E76}"/>
              </a:ext>
            </a:extLst>
          </p:cNvPr>
          <p:cNvSpPr/>
          <p:nvPr/>
        </p:nvSpPr>
        <p:spPr>
          <a:xfrm>
            <a:off x="1138518" y="1895707"/>
            <a:ext cx="4229129" cy="302067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9B8718DE-4FEB-69A5-BFA0-5C057B8B7FA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85DF675A-EB64-FB58-86B7-E71347A867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EAAEA101-FCA8-F43B-8011-6EC383807AE7}"/>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3286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6600" dirty="0"/>
              <a:t>The little red bug buzzed.</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402630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929F8-E5AC-47C0-AA06-D4A29EF4889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BE60A19-AB84-D570-27BB-CAA026899005}"/>
              </a:ext>
            </a:extLst>
          </p:cNvPr>
          <p:cNvSpPr>
            <a:spLocks noGrp="1"/>
          </p:cNvSpPr>
          <p:nvPr>
            <p:ph type="ctrTitle"/>
          </p:nvPr>
        </p:nvSpPr>
        <p:spPr>
          <a:xfrm>
            <a:off x="0" y="2235200"/>
            <a:ext cx="12192000" cy="2387600"/>
          </a:xfrm>
        </p:spPr>
        <p:txBody>
          <a:bodyPr anchor="ctr">
            <a:noAutofit/>
          </a:bodyPr>
          <a:lstStyle/>
          <a:p>
            <a:r>
              <a:rPr lang="en-AU" sz="5200" dirty="0"/>
              <a:t>I flicked the grub off my crust. Yuck!</a:t>
            </a:r>
          </a:p>
        </p:txBody>
      </p:sp>
      <p:sp>
        <p:nvSpPr>
          <p:cNvPr id="10" name="Arrow: Right 9">
            <a:extLst>
              <a:ext uri="{FF2B5EF4-FFF2-40B4-BE49-F238E27FC236}">
                <a16:creationId xmlns:a16="http://schemas.microsoft.com/office/drawing/2014/main" id="{F84648D1-60F7-10C0-7AAF-F54DBBCCF34D}"/>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30243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5400" dirty="0"/>
              <a:t>He huffed and puffed at the pigs.</a:t>
            </a:r>
          </a:p>
        </p:txBody>
      </p:sp>
      <p:sp>
        <p:nvSpPr>
          <p:cNvPr id="10" name="Arrow: Right 9">
            <a:extLst>
              <a:ext uri="{FF2B5EF4-FFF2-40B4-BE49-F238E27FC236}">
                <a16:creationId xmlns:a16="http://schemas.microsoft.com/office/drawing/2014/main" id="{627CCBBD-C58F-4DBD-84A8-ACF2C02DE759}"/>
              </a:ext>
            </a:extLst>
          </p:cNvPr>
          <p:cNvSpPr/>
          <p:nvPr/>
        </p:nvSpPr>
        <p:spPr>
          <a:xfrm>
            <a:off x="9907239"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9846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3571169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8150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928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5454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4684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0265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26397" y="1936645"/>
            <a:ext cx="7119735" cy="2387600"/>
          </a:xfrm>
        </p:spPr>
        <p:txBody>
          <a:bodyPr>
            <a:noAutofit/>
          </a:bodyPr>
          <a:lstStyle/>
          <a:p>
            <a:r>
              <a:rPr lang="en-AU" sz="21500" dirty="0"/>
              <a:t>duck</a:t>
            </a:r>
          </a:p>
        </p:txBody>
      </p:sp>
      <p:sp>
        <p:nvSpPr>
          <p:cNvPr id="10" name="Arrow: Right 9">
            <a:extLst>
              <a:ext uri="{FF2B5EF4-FFF2-40B4-BE49-F238E27FC236}">
                <a16:creationId xmlns:a16="http://schemas.microsoft.com/office/drawing/2014/main" id="{627CCBBD-C58F-4DBD-84A8-ACF2C02DE759}"/>
              </a:ext>
            </a:extLst>
          </p:cNvPr>
          <p:cNvSpPr/>
          <p:nvPr/>
        </p:nvSpPr>
        <p:spPr>
          <a:xfrm>
            <a:off x="1193180" y="4303776"/>
            <a:ext cx="653881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72349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7194715"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91729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719515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22421" y="2235200"/>
            <a:ext cx="10347158" cy="2387600"/>
          </a:xfrm>
        </p:spPr>
        <p:txBody>
          <a:bodyPr anchor="ctr">
            <a:noAutofit/>
          </a:bodyPr>
          <a:lstStyle/>
          <a:p>
            <a:r>
              <a:rPr lang="en-AU" sz="7200" dirty="0"/>
              <a:t>All hens love to peck.</a:t>
            </a:r>
          </a:p>
        </p:txBody>
      </p:sp>
      <p:sp>
        <p:nvSpPr>
          <p:cNvPr id="5" name="Arrow: Right 4">
            <a:extLst>
              <a:ext uri="{FF2B5EF4-FFF2-40B4-BE49-F238E27FC236}">
                <a16:creationId xmlns:a16="http://schemas.microsoft.com/office/drawing/2014/main" id="{A388ADA2-33D1-4B3E-B39E-E7410FEF588F}"/>
              </a:ext>
            </a:extLst>
          </p:cNvPr>
          <p:cNvSpPr/>
          <p:nvPr/>
        </p:nvSpPr>
        <p:spPr>
          <a:xfrm>
            <a:off x="8728019"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110336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Come with me to see this duck.</a:t>
            </a:r>
          </a:p>
        </p:txBody>
      </p:sp>
      <p:sp>
        <p:nvSpPr>
          <p:cNvPr id="5" name="Arrow: Right 4">
            <a:extLst>
              <a:ext uri="{FF2B5EF4-FFF2-40B4-BE49-F238E27FC236}">
                <a16:creationId xmlns:a16="http://schemas.microsoft.com/office/drawing/2014/main" id="{A388ADA2-33D1-4B3E-B39E-E7410FEF588F}"/>
              </a:ext>
            </a:extLst>
          </p:cNvPr>
          <p:cNvSpPr/>
          <p:nvPr/>
        </p:nvSpPr>
        <p:spPr>
          <a:xfrm>
            <a:off x="9908426"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30879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Put the frog back in the mud.</a:t>
            </a:r>
          </a:p>
        </p:txBody>
      </p:sp>
      <p:sp>
        <p:nvSpPr>
          <p:cNvPr id="5" name="Arrow: Right 4">
            <a:extLst>
              <a:ext uri="{FF2B5EF4-FFF2-40B4-BE49-F238E27FC236}">
                <a16:creationId xmlns:a16="http://schemas.microsoft.com/office/drawing/2014/main" id="{A388ADA2-33D1-4B3E-B39E-E7410FEF588F}"/>
              </a:ext>
            </a:extLst>
          </p:cNvPr>
          <p:cNvSpPr/>
          <p:nvPr/>
        </p:nvSpPr>
        <p:spPr>
          <a:xfrm>
            <a:off x="9516542" y="4008091"/>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66212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EF259-B3EB-95B2-EB98-C36A750458BF}"/>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4CD063E9-7910-F07E-E9E0-EECB2EB2B4AC}"/>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/t/,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C06E9C80-0FA2-133B-6A17-1D59C6292C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8688A4E8-18D8-4F3A-E278-5F2C6CBC83C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27752416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3500719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3217894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Wednesday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a:t>
            </a:r>
            <a:r>
              <a:rPr lang="en-GB" sz="2400" dirty="0" err="1">
                <a:solidFill>
                  <a:schemeClr val="accent3">
                    <a:lumMod val="65000"/>
                    <a:lumOff val="35000"/>
                  </a:schemeClr>
                </a:solidFill>
              </a:rPr>
              <a:t>uhd</a:t>
            </a:r>
            <a:r>
              <a:rPr lang="en-GB" sz="2400" dirty="0">
                <a:solidFill>
                  <a:schemeClr val="accent3">
                    <a:lumMod val="65000"/>
                    <a:lumOff val="35000"/>
                  </a:schemeClr>
                </a:solidFill>
              </a:rPr>
              <a:t>/)</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975230023"/>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suffix ‘ed’. What is a suffix? When we see ‘ed’ at the end of a word it tells us that…</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42276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2F0B64-02D3-DF5A-86CD-9F0A8407B75B}"/>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F75D03B-F853-C037-4247-0DF572DDDD89}"/>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39637B72-72DF-0FF8-5248-0D42E5B6D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05B9185F-03FC-AD68-33D6-AD1E770B42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70F16BD2-A1EA-9F6B-8A9F-31D8725A53B3}"/>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76472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436DC-F20E-16AA-8876-659BF47A88A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D0EE2CD-1E47-5133-BD98-42D607AE1B06}"/>
              </a:ext>
            </a:extLst>
          </p:cNvPr>
          <p:cNvSpPr>
            <a:spLocks noGrp="1"/>
          </p:cNvSpPr>
          <p:nvPr>
            <p:ph type="ctrTitle"/>
          </p:nvPr>
        </p:nvSpPr>
        <p:spPr>
          <a:xfrm>
            <a:off x="330065" y="2189341"/>
            <a:ext cx="7976181" cy="2387600"/>
          </a:xfrm>
        </p:spPr>
        <p:txBody>
          <a:bodyPr>
            <a:noAutofit/>
          </a:bodyPr>
          <a:lstStyle/>
          <a:p>
            <a:r>
              <a:rPr lang="en-AU" sz="21500" dirty="0"/>
              <a:t>blend</a:t>
            </a:r>
          </a:p>
        </p:txBody>
      </p:sp>
      <p:sp>
        <p:nvSpPr>
          <p:cNvPr id="10" name="Arrow: Right 9">
            <a:extLst>
              <a:ext uri="{FF2B5EF4-FFF2-40B4-BE49-F238E27FC236}">
                <a16:creationId xmlns:a16="http://schemas.microsoft.com/office/drawing/2014/main" id="{3B88DE78-49F3-2977-9E5F-209CB8C319D4}"/>
              </a:ext>
            </a:extLst>
          </p:cNvPr>
          <p:cNvSpPr/>
          <p:nvPr/>
        </p:nvSpPr>
        <p:spPr>
          <a:xfrm>
            <a:off x="636608" y="4218064"/>
            <a:ext cx="7326261"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09A0065-704E-DD5E-5A38-752F15E661F6}"/>
              </a:ext>
            </a:extLst>
          </p:cNvPr>
          <p:cNvSpPr/>
          <p:nvPr/>
        </p:nvSpPr>
        <p:spPr>
          <a:xfrm>
            <a:off x="9491647" y="402449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AC1765EF-954E-AA4A-089A-413D3FF4150F}"/>
              </a:ext>
            </a:extLst>
          </p:cNvPr>
          <p:cNvSpPr txBox="1">
            <a:spLocks/>
          </p:cNvSpPr>
          <p:nvPr/>
        </p:nvSpPr>
        <p:spPr>
          <a:xfrm>
            <a:off x="7962871" y="218934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28295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670435" y="2003061"/>
            <a:ext cx="7220527" cy="2387600"/>
          </a:xfrm>
        </p:spPr>
        <p:txBody>
          <a:bodyPr>
            <a:noAutofit/>
          </a:bodyPr>
          <a:lstStyle/>
          <a:p>
            <a:r>
              <a:rPr lang="en-AU" sz="21500" dirty="0"/>
              <a:t>end</a:t>
            </a:r>
          </a:p>
        </p:txBody>
      </p:sp>
      <p:sp>
        <p:nvSpPr>
          <p:cNvPr id="10" name="Arrow: Right 9">
            <a:extLst>
              <a:ext uri="{FF2B5EF4-FFF2-40B4-BE49-F238E27FC236}">
                <a16:creationId xmlns:a16="http://schemas.microsoft.com/office/drawing/2014/main" id="{627CCBBD-C58F-4DBD-84A8-ACF2C02DE759}"/>
              </a:ext>
            </a:extLst>
          </p:cNvPr>
          <p:cNvSpPr/>
          <p:nvPr/>
        </p:nvSpPr>
        <p:spPr>
          <a:xfrm>
            <a:off x="1776549" y="4119897"/>
            <a:ext cx="517066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88228"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559452"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73471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034B47-08E1-A075-B78A-58BB0D88900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ED689C0-11CA-F3FA-8C1F-457D80E35A50}"/>
              </a:ext>
            </a:extLst>
          </p:cNvPr>
          <p:cNvSpPr>
            <a:spLocks noGrp="1"/>
          </p:cNvSpPr>
          <p:nvPr>
            <p:ph type="ctrTitle"/>
          </p:nvPr>
        </p:nvSpPr>
        <p:spPr>
          <a:xfrm>
            <a:off x="670435" y="2003061"/>
            <a:ext cx="7220527" cy="2387600"/>
          </a:xfrm>
        </p:spPr>
        <p:txBody>
          <a:bodyPr>
            <a:noAutofit/>
          </a:bodyPr>
          <a:lstStyle/>
          <a:p>
            <a:r>
              <a:rPr lang="en-US" sz="21500" dirty="0"/>
              <a:t>stuff</a:t>
            </a:r>
            <a:endParaRPr lang="en-AU" sz="21500" dirty="0"/>
          </a:p>
        </p:txBody>
      </p:sp>
      <p:sp>
        <p:nvSpPr>
          <p:cNvPr id="10" name="Arrow: Right 9">
            <a:extLst>
              <a:ext uri="{FF2B5EF4-FFF2-40B4-BE49-F238E27FC236}">
                <a16:creationId xmlns:a16="http://schemas.microsoft.com/office/drawing/2014/main" id="{C13E97C4-E7A7-8D1D-ACC6-1A6E1CCF0507}"/>
              </a:ext>
            </a:extLst>
          </p:cNvPr>
          <p:cNvSpPr/>
          <p:nvPr/>
        </p:nvSpPr>
        <p:spPr>
          <a:xfrm>
            <a:off x="1806497" y="4119897"/>
            <a:ext cx="514071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96382E97-5F16-D9FB-BA9A-840827A64376}"/>
              </a:ext>
            </a:extLst>
          </p:cNvPr>
          <p:cNvSpPr/>
          <p:nvPr/>
        </p:nvSpPr>
        <p:spPr>
          <a:xfrm>
            <a:off x="81885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C747CABB-CAA0-5101-A4B4-27A53B227B9A}"/>
              </a:ext>
            </a:extLst>
          </p:cNvPr>
          <p:cNvSpPr txBox="1">
            <a:spLocks/>
          </p:cNvSpPr>
          <p:nvPr/>
        </p:nvSpPr>
        <p:spPr>
          <a:xfrm>
            <a:off x="6659813"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9588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A2DF2F-798C-7DE4-B0C1-1342C815EEC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976DA6B-00E0-ACDC-B084-1E3ADFC3B46E}"/>
              </a:ext>
            </a:extLst>
          </p:cNvPr>
          <p:cNvSpPr>
            <a:spLocks noGrp="1"/>
          </p:cNvSpPr>
          <p:nvPr>
            <p:ph type="ctrTitle"/>
          </p:nvPr>
        </p:nvSpPr>
        <p:spPr>
          <a:xfrm>
            <a:off x="831549" y="1936645"/>
            <a:ext cx="6885559" cy="2387600"/>
          </a:xfrm>
        </p:spPr>
        <p:txBody>
          <a:bodyPr>
            <a:noAutofit/>
          </a:bodyPr>
          <a:lstStyle/>
          <a:p>
            <a:r>
              <a:rPr lang="en-AU" sz="21500" dirty="0"/>
              <a:t>sand</a:t>
            </a:r>
          </a:p>
        </p:txBody>
      </p:sp>
      <p:sp>
        <p:nvSpPr>
          <p:cNvPr id="10" name="Arrow: Right 9">
            <a:extLst>
              <a:ext uri="{FF2B5EF4-FFF2-40B4-BE49-F238E27FC236}">
                <a16:creationId xmlns:a16="http://schemas.microsoft.com/office/drawing/2014/main" id="{37A3F7ED-53CD-8F62-5E94-2D77B033C1B2}"/>
              </a:ext>
            </a:extLst>
          </p:cNvPr>
          <p:cNvSpPr/>
          <p:nvPr/>
        </p:nvSpPr>
        <p:spPr>
          <a:xfrm>
            <a:off x="1258809" y="4303776"/>
            <a:ext cx="607279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628D9E39-7AB8-900E-4624-BF30CBA4231B}"/>
              </a:ext>
            </a:extLst>
          </p:cNvPr>
          <p:cNvSpPr/>
          <p:nvPr/>
        </p:nvSpPr>
        <p:spPr>
          <a:xfrm>
            <a:off x="8660098"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9F27E82-D4C6-C38A-881B-482D2374A109}"/>
              </a:ext>
            </a:extLst>
          </p:cNvPr>
          <p:cNvSpPr txBox="1">
            <a:spLocks/>
          </p:cNvSpPr>
          <p:nvPr/>
        </p:nvSpPr>
        <p:spPr>
          <a:xfrm>
            <a:off x="7131322"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1306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2B815A-666B-B66D-6330-B86463C719E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F06C786-F1B8-A262-5E02-8EE2415ADAB6}"/>
              </a:ext>
            </a:extLst>
          </p:cNvPr>
          <p:cNvSpPr>
            <a:spLocks noGrp="1"/>
          </p:cNvSpPr>
          <p:nvPr>
            <p:ph type="ctrTitle"/>
          </p:nvPr>
        </p:nvSpPr>
        <p:spPr>
          <a:xfrm>
            <a:off x="831549" y="1936645"/>
            <a:ext cx="6885559" cy="2387600"/>
          </a:xfrm>
        </p:spPr>
        <p:txBody>
          <a:bodyPr>
            <a:noAutofit/>
          </a:bodyPr>
          <a:lstStyle/>
          <a:p>
            <a:r>
              <a:rPr lang="en-AU" sz="21500" dirty="0"/>
              <a:t>fuss</a:t>
            </a:r>
          </a:p>
        </p:txBody>
      </p:sp>
      <p:sp>
        <p:nvSpPr>
          <p:cNvPr id="10" name="Arrow: Right 9">
            <a:extLst>
              <a:ext uri="{FF2B5EF4-FFF2-40B4-BE49-F238E27FC236}">
                <a16:creationId xmlns:a16="http://schemas.microsoft.com/office/drawing/2014/main" id="{5E3CC543-5E1F-DAA9-E70C-4FC4CDF643BE}"/>
              </a:ext>
            </a:extLst>
          </p:cNvPr>
          <p:cNvSpPr/>
          <p:nvPr/>
        </p:nvSpPr>
        <p:spPr>
          <a:xfrm>
            <a:off x="2098971" y="4314011"/>
            <a:ext cx="444933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9D24C1CF-4DF1-1AF4-5418-E7AFA4B1CC2F}"/>
              </a:ext>
            </a:extLst>
          </p:cNvPr>
          <p:cNvSpPr/>
          <p:nvPr/>
        </p:nvSpPr>
        <p:spPr>
          <a:xfrm>
            <a:off x="7868361" y="4120438"/>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4A4653FA-1C87-A663-257A-F613DA144B6B}"/>
              </a:ext>
            </a:extLst>
          </p:cNvPr>
          <p:cNvSpPr txBox="1">
            <a:spLocks/>
          </p:cNvSpPr>
          <p:nvPr/>
        </p:nvSpPr>
        <p:spPr>
          <a:xfrm>
            <a:off x="6339585" y="193664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78095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0830B2-62BA-043C-6F9A-260545845A3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759E423-3E0C-68EE-F7E8-D179F7C53C6E}"/>
              </a:ext>
            </a:extLst>
          </p:cNvPr>
          <p:cNvSpPr>
            <a:spLocks noGrp="1"/>
          </p:cNvSpPr>
          <p:nvPr>
            <p:ph type="ctrTitle"/>
          </p:nvPr>
        </p:nvSpPr>
        <p:spPr>
          <a:xfrm>
            <a:off x="956725" y="1910804"/>
            <a:ext cx="6540347" cy="2387600"/>
          </a:xfrm>
        </p:spPr>
        <p:txBody>
          <a:bodyPr>
            <a:noAutofit/>
          </a:bodyPr>
          <a:lstStyle/>
          <a:p>
            <a:r>
              <a:rPr lang="en-AU" sz="21500" dirty="0"/>
              <a:t>grill</a:t>
            </a:r>
          </a:p>
        </p:txBody>
      </p:sp>
      <p:sp>
        <p:nvSpPr>
          <p:cNvPr id="10" name="Arrow: Right 9">
            <a:extLst>
              <a:ext uri="{FF2B5EF4-FFF2-40B4-BE49-F238E27FC236}">
                <a16:creationId xmlns:a16="http://schemas.microsoft.com/office/drawing/2014/main" id="{14AA1239-77AB-9FB3-DAE7-D9516F911C49}"/>
              </a:ext>
            </a:extLst>
          </p:cNvPr>
          <p:cNvSpPr/>
          <p:nvPr/>
        </p:nvSpPr>
        <p:spPr>
          <a:xfrm>
            <a:off x="2373757" y="4298404"/>
            <a:ext cx="3882492"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16135D15-4784-FDD9-F640-1668BB7DF62D}"/>
              </a:ext>
            </a:extLst>
          </p:cNvPr>
          <p:cNvSpPr/>
          <p:nvPr/>
        </p:nvSpPr>
        <p:spPr>
          <a:xfrm>
            <a:off x="7497072" y="410483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3C76EBAA-1974-2007-DD07-BBA0D8B38BCA}"/>
              </a:ext>
            </a:extLst>
          </p:cNvPr>
          <p:cNvSpPr txBox="1">
            <a:spLocks/>
          </p:cNvSpPr>
          <p:nvPr/>
        </p:nvSpPr>
        <p:spPr>
          <a:xfrm>
            <a:off x="5968296"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71111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DFD3E-8FA9-BF07-9332-4DE7094CF5A6}"/>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BFD0D823-2D8D-E1E7-EC37-299E220CD66B}"/>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week,…’</a:t>
            </a:r>
          </a:p>
          <a:p>
            <a:pPr algn="ctr"/>
            <a:endParaRPr lang="en-AU" sz="2800" dirty="0"/>
          </a:p>
        </p:txBody>
      </p:sp>
      <p:pic>
        <p:nvPicPr>
          <p:cNvPr id="3" name="Graphic 2" descr="User outline">
            <a:extLst>
              <a:ext uri="{FF2B5EF4-FFF2-40B4-BE49-F238E27FC236}">
                <a16:creationId xmlns:a16="http://schemas.microsoft.com/office/drawing/2014/main" id="{D00B6F47-E33B-CEC9-A7DD-7DE82C8AC6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7F2E8D1F-FFE3-F164-2921-321E1DA379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BDDEAD39-F343-962D-57AE-BC7D679AE324}"/>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260018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2D69E5-C00B-B046-9357-779A4974CD9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A1FCD99-14D4-9CF8-D2A4-3D4C7AE2039A}"/>
              </a:ext>
            </a:extLst>
          </p:cNvPr>
          <p:cNvSpPr>
            <a:spLocks noGrp="1"/>
          </p:cNvSpPr>
          <p:nvPr>
            <p:ph type="ctrTitle"/>
          </p:nvPr>
        </p:nvSpPr>
        <p:spPr>
          <a:xfrm>
            <a:off x="824974" y="2021205"/>
            <a:ext cx="7220527" cy="2387600"/>
          </a:xfrm>
        </p:spPr>
        <p:txBody>
          <a:bodyPr>
            <a:noAutofit/>
          </a:bodyPr>
          <a:lstStyle/>
          <a:p>
            <a:r>
              <a:rPr lang="en-US" sz="21500" dirty="0"/>
              <a:t>spell</a:t>
            </a:r>
            <a:endParaRPr lang="en-AU" sz="21500" dirty="0"/>
          </a:p>
        </p:txBody>
      </p:sp>
      <p:sp>
        <p:nvSpPr>
          <p:cNvPr id="10" name="Arrow: Right 9">
            <a:extLst>
              <a:ext uri="{FF2B5EF4-FFF2-40B4-BE49-F238E27FC236}">
                <a16:creationId xmlns:a16="http://schemas.microsoft.com/office/drawing/2014/main" id="{6861EF2A-C72C-EA4D-8C47-9405DB54CEFF}"/>
              </a:ext>
            </a:extLst>
          </p:cNvPr>
          <p:cNvSpPr/>
          <p:nvPr/>
        </p:nvSpPr>
        <p:spPr>
          <a:xfrm>
            <a:off x="2297151" y="4220258"/>
            <a:ext cx="47049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B523C537-3C12-FD70-2F70-848A323B121A}"/>
              </a:ext>
            </a:extLst>
          </p:cNvPr>
          <p:cNvSpPr/>
          <p:nvPr/>
        </p:nvSpPr>
        <p:spPr>
          <a:xfrm>
            <a:off x="8102099" y="402668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7FFBC2DD-0966-101A-D1D7-27537078A5AA}"/>
              </a:ext>
            </a:extLst>
          </p:cNvPr>
          <p:cNvSpPr txBox="1">
            <a:spLocks/>
          </p:cNvSpPr>
          <p:nvPr/>
        </p:nvSpPr>
        <p:spPr>
          <a:xfrm>
            <a:off x="7002144" y="2035190"/>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1497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47D268-6026-37BF-09F9-FA38B41B09E8}"/>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74B0AA85-E133-C054-FF7D-8B4EEBE23A03}"/>
              </a:ext>
            </a:extLst>
          </p:cNvPr>
          <p:cNvSpPr/>
          <p:nvPr/>
        </p:nvSpPr>
        <p:spPr>
          <a:xfrm>
            <a:off x="1138518" y="1895707"/>
            <a:ext cx="4229129" cy="302067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2ABC1563-2211-6A37-F197-909A4FC517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524F678E-AB53-375C-1FAF-582384A5249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F0E86D6-2D00-284C-046C-CA6B41EAF7C1}"/>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11957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dirty="0"/>
              <a:t>Ben will yell if he gets kicked.</a:t>
            </a:r>
            <a:endParaRPr lang="en-AU" dirty="0"/>
          </a:p>
        </p:txBody>
      </p:sp>
      <p:sp>
        <p:nvSpPr>
          <p:cNvPr id="5" name="Arrow: Right 4">
            <a:extLst>
              <a:ext uri="{FF2B5EF4-FFF2-40B4-BE49-F238E27FC236}">
                <a16:creationId xmlns:a16="http://schemas.microsoft.com/office/drawing/2014/main" id="{C0A6C10E-C607-4AF1-9F41-F36FB22E1415}"/>
              </a:ext>
            </a:extLst>
          </p:cNvPr>
          <p:cNvSpPr/>
          <p:nvPr/>
        </p:nvSpPr>
        <p:spPr>
          <a:xfrm>
            <a:off x="9578456" y="388390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7753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US" sz="7200" dirty="0"/>
              <a:t>Nan packed her bag. </a:t>
            </a:r>
            <a:endParaRPr lang="en-AU" sz="7200"/>
          </a:p>
        </p:txBody>
      </p:sp>
      <p:sp>
        <p:nvSpPr>
          <p:cNvPr id="5" name="Arrow: Right 4">
            <a:extLst>
              <a:ext uri="{FF2B5EF4-FFF2-40B4-BE49-F238E27FC236}">
                <a16:creationId xmlns:a16="http://schemas.microsoft.com/office/drawing/2014/main" id="{C0A6C10E-C607-4AF1-9F41-F36FB22E1415}"/>
              </a:ext>
            </a:extLst>
          </p:cNvPr>
          <p:cNvSpPr/>
          <p:nvPr/>
        </p:nvSpPr>
        <p:spPr>
          <a:xfrm>
            <a:off x="9104529" y="388390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43625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512927" y="1878854"/>
            <a:ext cx="7541530" cy="2387600"/>
          </a:xfrm>
        </p:spPr>
        <p:txBody>
          <a:bodyPr>
            <a:noAutofit/>
          </a:bodyPr>
          <a:lstStyle/>
          <a:p>
            <a:r>
              <a:rPr lang="en-AU" sz="21500" dirty="0"/>
              <a:t>jump</a:t>
            </a:r>
          </a:p>
        </p:txBody>
      </p:sp>
      <p:sp>
        <p:nvSpPr>
          <p:cNvPr id="10" name="Arrow: Right 9">
            <a:extLst>
              <a:ext uri="{FF2B5EF4-FFF2-40B4-BE49-F238E27FC236}">
                <a16:creationId xmlns:a16="http://schemas.microsoft.com/office/drawing/2014/main" id="{627CCBBD-C58F-4DBD-84A8-ACF2C02DE759}"/>
              </a:ext>
            </a:extLst>
          </p:cNvPr>
          <p:cNvSpPr/>
          <p:nvPr/>
        </p:nvSpPr>
        <p:spPr>
          <a:xfrm>
            <a:off x="867906" y="4266454"/>
            <a:ext cx="672496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793306" y="407288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98A1F255-FDB3-9190-0A24-024FB9417CAC}"/>
              </a:ext>
            </a:extLst>
          </p:cNvPr>
          <p:cNvSpPr txBox="1">
            <a:spLocks/>
          </p:cNvSpPr>
          <p:nvPr/>
        </p:nvSpPr>
        <p:spPr>
          <a:xfrm>
            <a:off x="7264530" y="1878854"/>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6482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2F338-59CB-46F1-7E25-6D8A059C6DE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7ED1767-C318-EACB-D858-CA4186F8E33A}"/>
              </a:ext>
            </a:extLst>
          </p:cNvPr>
          <p:cNvSpPr>
            <a:spLocks noGrp="1"/>
          </p:cNvSpPr>
          <p:nvPr>
            <p:ph type="ctrTitle"/>
          </p:nvPr>
        </p:nvSpPr>
        <p:spPr>
          <a:xfrm>
            <a:off x="0" y="2235200"/>
            <a:ext cx="12192000" cy="2387600"/>
          </a:xfrm>
        </p:spPr>
        <p:txBody>
          <a:bodyPr anchor="ctr">
            <a:noAutofit/>
          </a:bodyPr>
          <a:lstStyle/>
          <a:p>
            <a:r>
              <a:rPr lang="en-AU" sz="5200" dirty="0"/>
              <a:t>The man fixed the bent tram track.</a:t>
            </a:r>
          </a:p>
        </p:txBody>
      </p:sp>
      <p:sp>
        <p:nvSpPr>
          <p:cNvPr id="10" name="Arrow: Right 9">
            <a:extLst>
              <a:ext uri="{FF2B5EF4-FFF2-40B4-BE49-F238E27FC236}">
                <a16:creationId xmlns:a16="http://schemas.microsoft.com/office/drawing/2014/main" id="{A5CF9C51-E746-3CE3-EB96-29C60070D46E}"/>
              </a:ext>
            </a:extLst>
          </p:cNvPr>
          <p:cNvSpPr/>
          <p:nvPr/>
        </p:nvSpPr>
        <p:spPr>
          <a:xfrm>
            <a:off x="9685808"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89120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21277223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0451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lo</a:t>
            </a:r>
            <a:r>
              <a:rPr lang="en-AU" sz="25800" u="sng" dirty="0"/>
              <a:t>ve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0645"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652915"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77465"/>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11610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4487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145801"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3549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490654" y="2235200"/>
            <a:ext cx="10632748" cy="2387600"/>
          </a:xfrm>
        </p:spPr>
        <p:txBody>
          <a:bodyPr>
            <a:noAutofit/>
          </a:bodyPr>
          <a:lstStyle/>
          <a:p>
            <a:r>
              <a:rPr lang="en-AU" sz="25800" dirty="0"/>
              <a:t>a</a:t>
            </a:r>
            <a:r>
              <a:rPr lang="en-AU" sz="25800" u="sng" dirty="0"/>
              <a:t>ll</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530407" y="4447356"/>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541647" y="5507445"/>
            <a:ext cx="55533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6283500" y="4447356"/>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618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250" fill="hold"/>
                                        <p:tgtEl>
                                          <p:spTgt spid="10"/>
                                        </p:tgtEl>
                                        <p:attrNameLst>
                                          <p:attrName>ppt_x</p:attrName>
                                        </p:attrNameLst>
                                      </p:cBhvr>
                                      <p:tavLst>
                                        <p:tav tm="0">
                                          <p:val>
                                            <p:strVal val="0-#ppt_w/2"/>
                                          </p:val>
                                        </p:tav>
                                        <p:tav tm="100000">
                                          <p:val>
                                            <p:strVal val="#ppt_x"/>
                                          </p:val>
                                        </p:tav>
                                      </p:tavLst>
                                    </p:anim>
                                    <p:anim calcmode="lin" valueType="num">
                                      <p:cBhvr additive="base">
                                        <p:cTn id="16"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325196" y="2066516"/>
            <a:ext cx="10288859" cy="2387600"/>
          </a:xfrm>
        </p:spPr>
        <p:txBody>
          <a:bodyPr>
            <a:noAutofit/>
          </a:bodyPr>
          <a:lstStyle/>
          <a:p>
            <a:r>
              <a:rPr lang="en-AU" sz="29000" dirty="0"/>
              <a:t>Wi</a:t>
            </a:r>
            <a:r>
              <a:rPr lang="en-AU" sz="29000" u="sng" dirty="0"/>
              <a:t>th</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5883837"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94184" y="4282227"/>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342769" y="5305768"/>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19993" y="4282227"/>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688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9000" dirty="0"/>
              <a:t>Lo</a:t>
            </a:r>
            <a:r>
              <a:rPr lang="en-AU" sz="29000" u="sng" dirty="0"/>
              <a:t>ve</a:t>
            </a:r>
            <a:endParaRPr lang="en-AU" sz="29000" dirty="0"/>
          </a:p>
        </p:txBody>
      </p:sp>
      <p:sp>
        <p:nvSpPr>
          <p:cNvPr id="7" name="Oval 6">
            <a:extLst>
              <a:ext uri="{FF2B5EF4-FFF2-40B4-BE49-F238E27FC236}">
                <a16:creationId xmlns:a16="http://schemas.microsoft.com/office/drawing/2014/main" id="{4FB35DA3-D6E3-40F8-ACAE-E9B362D8F6F9}"/>
              </a:ext>
            </a:extLst>
          </p:cNvPr>
          <p:cNvSpPr/>
          <p:nvPr/>
        </p:nvSpPr>
        <p:spPr>
          <a:xfrm>
            <a:off x="4324522"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46465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65903" y="5290912"/>
            <a:ext cx="766019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699376"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001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1524000" y="2114550"/>
            <a:ext cx="9144000" cy="2387600"/>
          </a:xfrm>
        </p:spPr>
        <p:txBody>
          <a:bodyPr>
            <a:noAutofit/>
          </a:bodyPr>
          <a:lstStyle/>
          <a:p>
            <a:r>
              <a:rPr lang="en-AU" sz="29000" dirty="0"/>
              <a:t>Put</a:t>
            </a:r>
          </a:p>
        </p:txBody>
      </p:sp>
      <p:sp>
        <p:nvSpPr>
          <p:cNvPr id="7" name="Oval 6">
            <a:extLst>
              <a:ext uri="{FF2B5EF4-FFF2-40B4-BE49-F238E27FC236}">
                <a16:creationId xmlns:a16="http://schemas.microsoft.com/office/drawing/2014/main" id="{4FB35DA3-D6E3-40F8-ACAE-E9B362D8F6F9}"/>
              </a:ext>
            </a:extLst>
          </p:cNvPr>
          <p:cNvSpPr/>
          <p:nvPr/>
        </p:nvSpPr>
        <p:spPr>
          <a:xfrm>
            <a:off x="7769160"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3659718" y="4115725"/>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3010486" y="5201265"/>
            <a:ext cx="6062823"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6" name="Oval 5">
            <a:extLst>
              <a:ext uri="{FF2B5EF4-FFF2-40B4-BE49-F238E27FC236}">
                <a16:creationId xmlns:a16="http://schemas.microsoft.com/office/drawing/2014/main" id="{0F339095-A39D-4B9F-9D3C-040327C1250A}"/>
              </a:ext>
            </a:extLst>
          </p:cNvPr>
          <p:cNvSpPr/>
          <p:nvPr/>
        </p:nvSpPr>
        <p:spPr>
          <a:xfrm>
            <a:off x="6041897" y="4115725"/>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446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6"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81308" y="2066516"/>
            <a:ext cx="10632748" cy="2387600"/>
          </a:xfrm>
        </p:spPr>
        <p:txBody>
          <a:bodyPr>
            <a:noAutofit/>
          </a:bodyPr>
          <a:lstStyle/>
          <a:p>
            <a:r>
              <a:rPr lang="en-AU" sz="25800" dirty="0"/>
              <a:t>Co</a:t>
            </a:r>
            <a:r>
              <a:rPr lang="en-AU" sz="25800" u="sng" dirty="0"/>
              <a:t>me</a:t>
            </a:r>
            <a:endParaRPr lang="en-AU" sz="25800" dirty="0"/>
          </a:p>
        </p:txBody>
      </p:sp>
      <p:sp>
        <p:nvSpPr>
          <p:cNvPr id="7" name="Oval 6">
            <a:extLst>
              <a:ext uri="{FF2B5EF4-FFF2-40B4-BE49-F238E27FC236}">
                <a16:creationId xmlns:a16="http://schemas.microsoft.com/office/drawing/2014/main" id="{4FB35DA3-D6E3-40F8-ACAE-E9B362D8F6F9}"/>
              </a:ext>
            </a:extLst>
          </p:cNvPr>
          <p:cNvSpPr/>
          <p:nvPr/>
        </p:nvSpPr>
        <p:spPr>
          <a:xfrm>
            <a:off x="4440189" y="4271912"/>
            <a:ext cx="1171575" cy="11049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a:extLst>
              <a:ext uri="{FF2B5EF4-FFF2-40B4-BE49-F238E27FC236}">
                <a16:creationId xmlns:a16="http://schemas.microsoft.com/office/drawing/2014/main" id="{F124EA1B-3A0C-427B-A6A4-0E3C659FC112}"/>
              </a:ext>
            </a:extLst>
          </p:cNvPr>
          <p:cNvSpPr/>
          <p:nvPr/>
        </p:nvSpPr>
        <p:spPr>
          <a:xfrm>
            <a:off x="2124961"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Arrow: Right 9">
            <a:extLst>
              <a:ext uri="{FF2B5EF4-FFF2-40B4-BE49-F238E27FC236}">
                <a16:creationId xmlns:a16="http://schemas.microsoft.com/office/drawing/2014/main" id="{627CCBBD-C58F-4DBD-84A8-ACF2C02DE759}"/>
              </a:ext>
            </a:extLst>
          </p:cNvPr>
          <p:cNvSpPr/>
          <p:nvPr/>
        </p:nvSpPr>
        <p:spPr>
          <a:xfrm>
            <a:off x="2255683" y="5319925"/>
            <a:ext cx="850768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2" name="Oval 1">
            <a:extLst>
              <a:ext uri="{FF2B5EF4-FFF2-40B4-BE49-F238E27FC236}">
                <a16:creationId xmlns:a16="http://schemas.microsoft.com/office/drawing/2014/main" id="{ACB869F3-003F-7E7B-D37D-A6F399DD7B10}"/>
              </a:ext>
            </a:extLst>
          </p:cNvPr>
          <p:cNvSpPr/>
          <p:nvPr/>
        </p:nvSpPr>
        <p:spPr>
          <a:xfrm>
            <a:off x="7975723" y="4271912"/>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5861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50" fill="hold"/>
                                        <p:tgtEl>
                                          <p:spTgt spid="10"/>
                                        </p:tgtEl>
                                        <p:attrNameLst>
                                          <p:attrName>ppt_x</p:attrName>
                                        </p:attrNameLst>
                                      </p:cBhvr>
                                      <p:tavLst>
                                        <p:tav tm="0">
                                          <p:val>
                                            <p:strVal val="0-#ppt_w/2"/>
                                          </p:val>
                                        </p:tav>
                                        <p:tav tm="100000">
                                          <p:val>
                                            <p:strVal val="#ppt_x"/>
                                          </p:val>
                                        </p:tav>
                                      </p:tavLst>
                                    </p:anim>
                                    <p:anim calcmode="lin" valueType="num">
                                      <p:cBhvr additive="base">
                                        <p:cTn id="20" dur="25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B6D6D-EBD5-58A4-C644-81D2FBAB6FF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DAF5054-9844-E1FF-8236-F8BFD5A5CEDC}"/>
              </a:ext>
            </a:extLst>
          </p:cNvPr>
          <p:cNvSpPr>
            <a:spLocks noGrp="1"/>
          </p:cNvSpPr>
          <p:nvPr>
            <p:ph type="ctrTitle"/>
          </p:nvPr>
        </p:nvSpPr>
        <p:spPr>
          <a:xfrm>
            <a:off x="956375" y="1916176"/>
            <a:ext cx="6885559" cy="2387600"/>
          </a:xfrm>
        </p:spPr>
        <p:txBody>
          <a:bodyPr>
            <a:noAutofit/>
          </a:bodyPr>
          <a:lstStyle/>
          <a:p>
            <a:r>
              <a:rPr lang="en-AU" sz="21500" dirty="0"/>
              <a:t>miss</a:t>
            </a:r>
          </a:p>
        </p:txBody>
      </p:sp>
      <p:sp>
        <p:nvSpPr>
          <p:cNvPr id="10" name="Arrow: Right 9">
            <a:extLst>
              <a:ext uri="{FF2B5EF4-FFF2-40B4-BE49-F238E27FC236}">
                <a16:creationId xmlns:a16="http://schemas.microsoft.com/office/drawing/2014/main" id="{2F879E68-1835-7CBB-3023-4D860AE96D13}"/>
              </a:ext>
            </a:extLst>
          </p:cNvPr>
          <p:cNvSpPr/>
          <p:nvPr/>
        </p:nvSpPr>
        <p:spPr>
          <a:xfrm>
            <a:off x="2018371" y="4303776"/>
            <a:ext cx="511840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3DBFA679-6B0C-1CDF-7D0B-2AB95F1CF73F}"/>
              </a:ext>
            </a:extLst>
          </p:cNvPr>
          <p:cNvSpPr/>
          <p:nvPr/>
        </p:nvSpPr>
        <p:spPr>
          <a:xfrm>
            <a:off x="8611701"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F9A328F7-D4FE-09D5-A9F9-41F8345A97A0}"/>
              </a:ext>
            </a:extLst>
          </p:cNvPr>
          <p:cNvSpPr txBox="1">
            <a:spLocks/>
          </p:cNvSpPr>
          <p:nvPr/>
        </p:nvSpPr>
        <p:spPr>
          <a:xfrm>
            <a:off x="6790337"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52448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with TRICKY words. </a:t>
            </a:r>
          </a:p>
          <a:p>
            <a:pPr algn="ctr"/>
            <a:r>
              <a:rPr lang="en-AU" sz="2800" dirty="0"/>
              <a:t>I will help you with the tricky part. </a:t>
            </a:r>
          </a:p>
        </p:txBody>
      </p:sp>
      <p:pic>
        <p:nvPicPr>
          <p:cNvPr id="8" name="Graphic 7" descr="Users outline">
            <a:extLst>
              <a:ext uri="{FF2B5EF4-FFF2-40B4-BE49-F238E27FC236}">
                <a16:creationId xmlns:a16="http://schemas.microsoft.com/office/drawing/2014/main" id="{DC51FC6A-E90D-C484-D979-B4BDAE87D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30815" y="117343"/>
            <a:ext cx="914400" cy="914400"/>
          </a:xfrm>
          <a:prstGeom prst="rect">
            <a:avLst/>
          </a:prstGeom>
        </p:spPr>
      </p:pic>
    </p:spTree>
    <p:extLst>
      <p:ext uri="{BB962C8B-B14F-4D97-AF65-F5344CB8AC3E}">
        <p14:creationId xmlns:p14="http://schemas.microsoft.com/office/powerpoint/2010/main" val="17980510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I love to see...</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0955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Can you come with us?</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65473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dirty="0"/>
              <a:t>Let’s all go with Pop.</a:t>
            </a:r>
          </a:p>
        </p:txBody>
      </p:sp>
      <p:sp>
        <p:nvSpPr>
          <p:cNvPr id="10" name="Arrow: Right 9">
            <a:extLst>
              <a:ext uri="{FF2B5EF4-FFF2-40B4-BE49-F238E27FC236}">
                <a16:creationId xmlns:a16="http://schemas.microsoft.com/office/drawing/2014/main" id="{627CCBBD-C58F-4DBD-84A8-ACF2C02DE759}"/>
              </a:ext>
            </a:extLst>
          </p:cNvPr>
          <p:cNvSpPr/>
          <p:nvPr/>
        </p:nvSpPr>
        <p:spPr>
          <a:xfrm>
            <a:off x="9058154" y="4006839"/>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38851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36092-9E99-CC7C-E88B-67AB3E7C04B5}"/>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25F055EF-0D54-11CB-0244-6FA0122D4092}"/>
              </a:ext>
            </a:extLst>
          </p:cNvPr>
          <p:cNvSpPr/>
          <p:nvPr/>
        </p:nvSpPr>
        <p:spPr>
          <a:xfrm>
            <a:off x="3610099" y="1959427"/>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words. </a:t>
            </a:r>
          </a:p>
          <a:p>
            <a:pPr algn="ctr"/>
            <a:r>
              <a:rPr lang="en-AU" sz="2800" dirty="0"/>
              <a:t>I will say the word. </a:t>
            </a:r>
          </a:p>
          <a:p>
            <a:pPr algn="ctr"/>
            <a:r>
              <a:rPr lang="en-AU" sz="2800" dirty="0"/>
              <a:t>Write the base word first. Then when we hear /d/, /t/, or /</a:t>
            </a:r>
            <a:r>
              <a:rPr lang="en-AU" sz="2800" dirty="0" err="1"/>
              <a:t>uhd</a:t>
            </a:r>
            <a:r>
              <a:rPr lang="en-AU" sz="2800" dirty="0"/>
              <a:t>/ at the end we will write the past tense suffix ‘ed’.</a:t>
            </a:r>
          </a:p>
        </p:txBody>
      </p:sp>
      <p:pic>
        <p:nvPicPr>
          <p:cNvPr id="5" name="Graphic 4" descr="Document outline">
            <a:extLst>
              <a:ext uri="{FF2B5EF4-FFF2-40B4-BE49-F238E27FC236}">
                <a16:creationId xmlns:a16="http://schemas.microsoft.com/office/drawing/2014/main" id="{EB93CD22-0AF9-F145-C016-BF35281C963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D2A6D1E4-867A-74A8-5260-A4962DEE9D6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583582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3610099" y="1959427"/>
            <a:ext cx="5376739" cy="3212648"/>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spell some tricky words. </a:t>
            </a:r>
          </a:p>
          <a:p>
            <a:pPr algn="ctr"/>
            <a:r>
              <a:rPr lang="en-AU" sz="2800" dirty="0"/>
              <a:t>I will say the word. </a:t>
            </a:r>
          </a:p>
          <a:p>
            <a:pPr algn="ctr"/>
            <a:r>
              <a:rPr lang="en-AU" sz="2800" dirty="0"/>
              <a:t>You will write the sound lines and then say the letters as you write them.</a:t>
            </a:r>
          </a:p>
          <a:p>
            <a:pPr algn="ctr"/>
            <a:r>
              <a:rPr lang="en-AU" sz="2800" dirty="0"/>
              <a:t>Let’s do one together. </a:t>
            </a:r>
          </a:p>
        </p:txBody>
      </p:sp>
      <p:pic>
        <p:nvPicPr>
          <p:cNvPr id="5" name="Graphic 4" descr="Document outline">
            <a:extLst>
              <a:ext uri="{FF2B5EF4-FFF2-40B4-BE49-F238E27FC236}">
                <a16:creationId xmlns:a16="http://schemas.microsoft.com/office/drawing/2014/main" id="{B89E3763-FD07-3778-08B2-67D9D83D24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40785" y="4892634"/>
            <a:ext cx="1700150" cy="1700150"/>
          </a:xfrm>
          <a:prstGeom prst="rect">
            <a:avLst/>
          </a:prstGeom>
        </p:spPr>
      </p:pic>
      <p:pic>
        <p:nvPicPr>
          <p:cNvPr id="6" name="Graphic 5" descr="User outline">
            <a:extLst>
              <a:ext uri="{FF2B5EF4-FFF2-40B4-BE49-F238E27FC236}">
                <a16:creationId xmlns:a16="http://schemas.microsoft.com/office/drawing/2014/main" id="{EAAC81AF-B248-CCA9-8E5A-095977DEF9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8935" y="166254"/>
            <a:ext cx="914400" cy="914400"/>
          </a:xfrm>
          <a:prstGeom prst="rect">
            <a:avLst/>
          </a:prstGeom>
        </p:spPr>
      </p:pic>
    </p:spTree>
    <p:extLst>
      <p:ext uri="{BB962C8B-B14F-4D97-AF65-F5344CB8AC3E}">
        <p14:creationId xmlns:p14="http://schemas.microsoft.com/office/powerpoint/2010/main" val="4229419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Fireworks outline">
            <a:extLst>
              <a:ext uri="{FF2B5EF4-FFF2-40B4-BE49-F238E27FC236}">
                <a16:creationId xmlns:a16="http://schemas.microsoft.com/office/drawing/2014/main" id="{4D7E354C-0237-69F6-FABB-23C850EA1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01833" y="2086097"/>
            <a:ext cx="2685803" cy="2685803"/>
          </a:xfrm>
          <a:prstGeom prst="rect">
            <a:avLst/>
          </a:prstGeom>
        </p:spPr>
      </p:pic>
      <p:sp>
        <p:nvSpPr>
          <p:cNvPr id="4" name="Speech Bubble: Rectangle with Corners Rounded 3">
            <a:extLst>
              <a:ext uri="{FF2B5EF4-FFF2-40B4-BE49-F238E27FC236}">
                <a16:creationId xmlns:a16="http://schemas.microsoft.com/office/drawing/2014/main" id="{6735AAC9-47A9-31E4-E620-FD9BFC38FB4D}"/>
              </a:ext>
            </a:extLst>
          </p:cNvPr>
          <p:cNvSpPr/>
          <p:nvPr/>
        </p:nvSpPr>
        <p:spPr>
          <a:xfrm>
            <a:off x="5474525" y="1962396"/>
            <a:ext cx="5058887" cy="293320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did it! Great work in your daily review. Let’s have a movement break.  </a:t>
            </a:r>
          </a:p>
        </p:txBody>
      </p:sp>
    </p:spTree>
    <p:extLst>
      <p:ext uri="{BB962C8B-B14F-4D97-AF65-F5344CB8AC3E}">
        <p14:creationId xmlns:p14="http://schemas.microsoft.com/office/powerpoint/2010/main" val="97637442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5316A0-6F71-7ECC-FA4D-F8E7196FE6B7}"/>
              </a:ext>
            </a:extLst>
          </p:cNvPr>
          <p:cNvSpPr>
            <a:spLocks noGrp="1"/>
          </p:cNvSpPr>
          <p:nvPr>
            <p:ph type="ctrTitle"/>
          </p:nvPr>
        </p:nvSpPr>
        <p:spPr>
          <a:xfrm>
            <a:off x="3716304" y="2624865"/>
            <a:ext cx="8140151" cy="1151505"/>
          </a:xfrm>
        </p:spPr>
        <p:txBody>
          <a:bodyPr>
            <a:noAutofit/>
          </a:bodyPr>
          <a:lstStyle/>
          <a:p>
            <a:br>
              <a:rPr lang="en-AU" dirty="0">
                <a:solidFill>
                  <a:schemeClr val="bg1"/>
                </a:solidFill>
              </a:rPr>
            </a:br>
            <a:r>
              <a:rPr lang="en-AU" dirty="0">
                <a:solidFill>
                  <a:schemeClr val="bg1"/>
                </a:solidFill>
              </a:rPr>
              <a:t>Decode and Blend</a:t>
            </a:r>
          </a:p>
        </p:txBody>
      </p:sp>
      <p:sp>
        <p:nvSpPr>
          <p:cNvPr id="6" name="Rectangle 5">
            <a:extLst>
              <a:ext uri="{FF2B5EF4-FFF2-40B4-BE49-F238E27FC236}">
                <a16:creationId xmlns:a16="http://schemas.microsoft.com/office/drawing/2014/main" id="{884C6FEB-0D3F-918B-4210-88F2EEEAD8CA}"/>
              </a:ext>
            </a:extLst>
          </p:cNvPr>
          <p:cNvSpPr/>
          <p:nvPr/>
        </p:nvSpPr>
        <p:spPr>
          <a:xfrm>
            <a:off x="688157" y="1362389"/>
            <a:ext cx="10821971" cy="4724901"/>
          </a:xfrm>
          <a:prstGeom prst="rect">
            <a:avLst/>
          </a:prstGeom>
          <a:ln w="50800"/>
        </p:spPr>
        <p:style>
          <a:lnRef idx="2">
            <a:schemeClr val="accent2"/>
          </a:lnRef>
          <a:fillRef idx="1">
            <a:schemeClr val="lt1"/>
          </a:fillRef>
          <a:effectRef idx="0">
            <a:schemeClr val="accent2"/>
          </a:effectRef>
          <a:fontRef idx="minor">
            <a:schemeClr val="dk1"/>
          </a:fontRef>
        </p:style>
        <p:txBody>
          <a:bodyPr rtlCol="0" anchor="ctr"/>
          <a:lstStyle/>
          <a:p>
            <a:pPr algn="ctr"/>
            <a:endParaRPr lang="en-AU"/>
          </a:p>
        </p:txBody>
      </p:sp>
      <p:sp>
        <p:nvSpPr>
          <p:cNvPr id="7" name="Title 8">
            <a:extLst>
              <a:ext uri="{FF2B5EF4-FFF2-40B4-BE49-F238E27FC236}">
                <a16:creationId xmlns:a16="http://schemas.microsoft.com/office/drawing/2014/main" id="{FA96FEBE-4D7F-E181-840E-C4760951DA37}"/>
              </a:ext>
            </a:extLst>
          </p:cNvPr>
          <p:cNvSpPr txBox="1">
            <a:spLocks/>
          </p:cNvSpPr>
          <p:nvPr/>
        </p:nvSpPr>
        <p:spPr>
          <a:xfrm>
            <a:off x="681871" y="1768316"/>
            <a:ext cx="10828255" cy="119462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dirty="0"/>
              <a:t>Thursday</a:t>
            </a:r>
          </a:p>
        </p:txBody>
      </p:sp>
      <p:sp>
        <p:nvSpPr>
          <p:cNvPr id="12" name="Rectangle 11">
            <a:extLst>
              <a:ext uri="{FF2B5EF4-FFF2-40B4-BE49-F238E27FC236}">
                <a16:creationId xmlns:a16="http://schemas.microsoft.com/office/drawing/2014/main" id="{82B95CC9-C824-F912-57E2-D53B0EA4C76A}"/>
              </a:ext>
            </a:extLst>
          </p:cNvPr>
          <p:cNvSpPr/>
          <p:nvPr/>
        </p:nvSpPr>
        <p:spPr>
          <a:xfrm>
            <a:off x="681872" y="3449291"/>
            <a:ext cx="10815686" cy="12513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4800" dirty="0">
                <a:solidFill>
                  <a:schemeClr val="bg1"/>
                </a:solidFill>
              </a:rPr>
              <a:t>Set K-8 / BC-8</a:t>
            </a:r>
          </a:p>
        </p:txBody>
      </p:sp>
      <p:sp>
        <p:nvSpPr>
          <p:cNvPr id="13" name="TextBox 12">
            <a:extLst>
              <a:ext uri="{FF2B5EF4-FFF2-40B4-BE49-F238E27FC236}">
                <a16:creationId xmlns:a16="http://schemas.microsoft.com/office/drawing/2014/main" id="{AAD31A5C-7696-D542-DFC2-F7E59D5E93AF}"/>
              </a:ext>
            </a:extLst>
          </p:cNvPr>
          <p:cNvSpPr txBox="1"/>
          <p:nvPr/>
        </p:nvSpPr>
        <p:spPr>
          <a:xfrm>
            <a:off x="578355" y="919148"/>
            <a:ext cx="2164845" cy="523220"/>
          </a:xfrm>
          <a:prstGeom prst="rect">
            <a:avLst/>
          </a:prstGeom>
          <a:noFill/>
        </p:spPr>
        <p:txBody>
          <a:bodyPr wrap="square" rtlCol="0">
            <a:spAutoFit/>
          </a:bodyPr>
          <a:lstStyle/>
          <a:p>
            <a:r>
              <a:rPr lang="en-AU" sz="2800" b="1" dirty="0"/>
              <a:t>SPELD NSW</a:t>
            </a:r>
            <a:endParaRPr lang="en-AU" sz="400" b="1" dirty="0"/>
          </a:p>
        </p:txBody>
      </p:sp>
      <p:sp>
        <p:nvSpPr>
          <p:cNvPr id="14" name="TextBox 13">
            <a:extLst>
              <a:ext uri="{FF2B5EF4-FFF2-40B4-BE49-F238E27FC236}">
                <a16:creationId xmlns:a16="http://schemas.microsoft.com/office/drawing/2014/main" id="{CE68CC39-B670-D3BA-1A1D-1A71842BE56E}"/>
              </a:ext>
            </a:extLst>
          </p:cNvPr>
          <p:cNvSpPr txBox="1"/>
          <p:nvPr/>
        </p:nvSpPr>
        <p:spPr>
          <a:xfrm>
            <a:off x="681872" y="5172891"/>
            <a:ext cx="10828256" cy="461665"/>
          </a:xfrm>
          <a:prstGeom prst="rect">
            <a:avLst/>
          </a:prstGeom>
          <a:noFill/>
        </p:spPr>
        <p:txBody>
          <a:bodyPr wrap="square" rtlCol="0">
            <a:spAutoFit/>
          </a:bodyPr>
          <a:lstStyle/>
          <a:p>
            <a:pPr algn="ctr"/>
            <a:r>
              <a:rPr lang="en-GB" sz="2400" dirty="0">
                <a:solidFill>
                  <a:schemeClr val="accent3">
                    <a:lumMod val="65000"/>
                    <a:lumOff val="35000"/>
                  </a:schemeClr>
                </a:solidFill>
              </a:rPr>
              <a:t>Suffix -ed (pronounced /t/ or /d/)</a:t>
            </a:r>
            <a:endParaRPr lang="en-AU" sz="2400" dirty="0">
              <a:solidFill>
                <a:schemeClr val="accent3">
                  <a:lumMod val="65000"/>
                  <a:lumOff val="35000"/>
                </a:schemeClr>
              </a:solidFill>
            </a:endParaRPr>
          </a:p>
        </p:txBody>
      </p:sp>
    </p:spTree>
    <p:extLst>
      <p:ext uri="{BB962C8B-B14F-4D97-AF65-F5344CB8AC3E}">
        <p14:creationId xmlns:p14="http://schemas.microsoft.com/office/powerpoint/2010/main" val="3835679769"/>
      </p:ext>
    </p:extLst>
  </p:cSld>
  <p:clrMapOvr>
    <a:masterClrMapping/>
  </p:clrMapOvr>
  <mc:AlternateContent xmlns:mc="http://schemas.openxmlformats.org/markup-compatibility/2006" xmlns:p14="http://schemas.microsoft.com/office/powerpoint/2010/main">
    <mc:Choice Requires="p14">
      <p:transition spd="slow" p14:dur="2000" advTm="3486"/>
    </mc:Choice>
    <mc:Fallback xmlns="">
      <p:transition spd="slow" advTm="3486"/>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900E2FFF-1D0D-6422-F582-470145F17C47}"/>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We are reviewing the past tense suffix. Everyone write the past tense suffix on your whiteboards. </a:t>
            </a:r>
          </a:p>
        </p:txBody>
      </p:sp>
      <p:pic>
        <p:nvPicPr>
          <p:cNvPr id="4" name="Graphic 3" descr="User outline">
            <a:extLst>
              <a:ext uri="{FF2B5EF4-FFF2-40B4-BE49-F238E27FC236}">
                <a16:creationId xmlns:a16="http://schemas.microsoft.com/office/drawing/2014/main" id="{8C52174C-849D-114F-E836-68C3FD2E05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A3831FA3-48F3-57BB-3C23-15799975F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A455354F-C360-ADDA-ED7E-7276847D06A2}"/>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08341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9FD57-53C1-8363-8C17-EBF33EBA5E6A}"/>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B6A67F21-CFD2-AED9-B25A-5281CCF5C33E}"/>
              </a:ext>
            </a:extLst>
          </p:cNvPr>
          <p:cNvSpPr/>
          <p:nvPr/>
        </p:nvSpPr>
        <p:spPr>
          <a:xfrm>
            <a:off x="1470561" y="2283031"/>
            <a:ext cx="3897086" cy="2633353"/>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words. In these words when we see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EE48EE39-B3D5-DD2A-1620-028D7E8A71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6B02B929-849E-70BE-7716-F0E7DADD00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19CB7E74-5D89-3B95-2B54-63DB06308F0F}"/>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76603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112F6-3B74-9D07-6EED-1C33D487134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A4717FB-5AB2-A3DA-5781-21120E3B86D0}"/>
              </a:ext>
            </a:extLst>
          </p:cNvPr>
          <p:cNvSpPr>
            <a:spLocks noGrp="1"/>
          </p:cNvSpPr>
          <p:nvPr>
            <p:ph type="ctrTitle"/>
          </p:nvPr>
        </p:nvSpPr>
        <p:spPr>
          <a:xfrm>
            <a:off x="160618" y="2003061"/>
            <a:ext cx="8493128" cy="2387600"/>
          </a:xfrm>
        </p:spPr>
        <p:txBody>
          <a:bodyPr>
            <a:noAutofit/>
          </a:bodyPr>
          <a:lstStyle/>
          <a:p>
            <a:r>
              <a:rPr lang="en-US" sz="21500" dirty="0"/>
              <a:t>stamp</a:t>
            </a:r>
            <a:endParaRPr lang="en-AU" sz="21500" dirty="0"/>
          </a:p>
        </p:txBody>
      </p:sp>
      <p:sp>
        <p:nvSpPr>
          <p:cNvPr id="10" name="Arrow: Right 9">
            <a:extLst>
              <a:ext uri="{FF2B5EF4-FFF2-40B4-BE49-F238E27FC236}">
                <a16:creationId xmlns:a16="http://schemas.microsoft.com/office/drawing/2014/main" id="{B88C3DFD-D58B-E1F1-9D1D-04A3CEC98631}"/>
              </a:ext>
            </a:extLst>
          </p:cNvPr>
          <p:cNvSpPr/>
          <p:nvPr/>
        </p:nvSpPr>
        <p:spPr>
          <a:xfrm>
            <a:off x="162047" y="4312841"/>
            <a:ext cx="786773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63E238D9-17C7-4A4E-6DFB-059E68841183}"/>
              </a:ext>
            </a:extLst>
          </p:cNvPr>
          <p:cNvSpPr/>
          <p:nvPr/>
        </p:nvSpPr>
        <p:spPr>
          <a:xfrm>
            <a:off x="9717365" y="4119268"/>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3C73F2B7-954D-76A1-D670-A6ADD7ACC24B}"/>
              </a:ext>
            </a:extLst>
          </p:cNvPr>
          <p:cNvSpPr txBox="1">
            <a:spLocks/>
          </p:cNvSpPr>
          <p:nvPr/>
        </p:nvSpPr>
        <p:spPr>
          <a:xfrm>
            <a:off x="8188589" y="200306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361959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931500" y="1926921"/>
            <a:ext cx="6540347" cy="2387600"/>
          </a:xfrm>
        </p:spPr>
        <p:txBody>
          <a:bodyPr>
            <a:noAutofit/>
          </a:bodyPr>
          <a:lstStyle/>
          <a:p>
            <a:r>
              <a:rPr lang="en-AU" sz="21500" dirty="0"/>
              <a:t>yell</a:t>
            </a:r>
          </a:p>
        </p:txBody>
      </p:sp>
      <p:sp>
        <p:nvSpPr>
          <p:cNvPr id="10" name="Arrow: Right 9">
            <a:extLst>
              <a:ext uri="{FF2B5EF4-FFF2-40B4-BE49-F238E27FC236}">
                <a16:creationId xmlns:a16="http://schemas.microsoft.com/office/drawing/2014/main" id="{627CCBBD-C58F-4DBD-84A8-ACF2C02DE759}"/>
              </a:ext>
            </a:extLst>
          </p:cNvPr>
          <p:cNvSpPr/>
          <p:nvPr/>
        </p:nvSpPr>
        <p:spPr>
          <a:xfrm>
            <a:off x="2163337" y="4213822"/>
            <a:ext cx="4392446"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7596467" y="4020249"/>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6067691" y="192692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95726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9DDE0E-1EBB-AC2F-5218-89A4E4A6872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79E5286-9C6F-6B99-EB58-A376E72C3788}"/>
              </a:ext>
            </a:extLst>
          </p:cNvPr>
          <p:cNvSpPr>
            <a:spLocks noGrp="1"/>
          </p:cNvSpPr>
          <p:nvPr>
            <p:ph type="ctrTitle"/>
          </p:nvPr>
        </p:nvSpPr>
        <p:spPr>
          <a:xfrm>
            <a:off x="423746" y="1918213"/>
            <a:ext cx="7058721" cy="2387600"/>
          </a:xfrm>
        </p:spPr>
        <p:txBody>
          <a:bodyPr>
            <a:noAutofit/>
          </a:bodyPr>
          <a:lstStyle/>
          <a:p>
            <a:pPr algn="r"/>
            <a:r>
              <a:rPr lang="en-US" sz="21500" dirty="0"/>
              <a:t>press</a:t>
            </a:r>
            <a:endParaRPr lang="en-AU" sz="21500" dirty="0"/>
          </a:p>
        </p:txBody>
      </p:sp>
      <p:sp>
        <p:nvSpPr>
          <p:cNvPr id="10" name="Arrow: Right 9">
            <a:extLst>
              <a:ext uri="{FF2B5EF4-FFF2-40B4-BE49-F238E27FC236}">
                <a16:creationId xmlns:a16="http://schemas.microsoft.com/office/drawing/2014/main" id="{CFC5C8C9-8F3B-05C7-6EDA-67EE9C1A2C48}"/>
              </a:ext>
            </a:extLst>
          </p:cNvPr>
          <p:cNvSpPr/>
          <p:nvPr/>
        </p:nvSpPr>
        <p:spPr>
          <a:xfrm>
            <a:off x="557561" y="4205114"/>
            <a:ext cx="6495479"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C07A8DA1-6E2D-253E-0FED-0BFFB4BB906C}"/>
              </a:ext>
            </a:extLst>
          </p:cNvPr>
          <p:cNvSpPr/>
          <p:nvPr/>
        </p:nvSpPr>
        <p:spPr>
          <a:xfrm>
            <a:off x="8576545"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8724C6E9-C6F7-014B-4D40-5B6CB2846EC1}"/>
              </a:ext>
            </a:extLst>
          </p:cNvPr>
          <p:cNvSpPr txBox="1">
            <a:spLocks/>
          </p:cNvSpPr>
          <p:nvPr/>
        </p:nvSpPr>
        <p:spPr>
          <a:xfrm>
            <a:off x="7053040"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16307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2255520" y="1918213"/>
            <a:ext cx="3525023" cy="2387600"/>
          </a:xfrm>
        </p:spPr>
        <p:txBody>
          <a:bodyPr>
            <a:noAutofit/>
          </a:bodyPr>
          <a:lstStyle/>
          <a:p>
            <a:pPr algn="r"/>
            <a:r>
              <a:rPr lang="en-AU" sz="21500" dirty="0"/>
              <a:t>fill</a:t>
            </a:r>
          </a:p>
        </p:txBody>
      </p:sp>
      <p:sp>
        <p:nvSpPr>
          <p:cNvPr id="10" name="Arrow: Right 9">
            <a:extLst>
              <a:ext uri="{FF2B5EF4-FFF2-40B4-BE49-F238E27FC236}">
                <a16:creationId xmlns:a16="http://schemas.microsoft.com/office/drawing/2014/main" id="{627CCBBD-C58F-4DBD-84A8-ACF2C02DE759}"/>
              </a:ext>
            </a:extLst>
          </p:cNvPr>
          <p:cNvSpPr/>
          <p:nvPr/>
        </p:nvSpPr>
        <p:spPr>
          <a:xfrm>
            <a:off x="3422468" y="4205114"/>
            <a:ext cx="2358075"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6950236" y="4011541"/>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0273010-FCE0-D7DD-CFC1-83D4274533C7}"/>
              </a:ext>
            </a:extLst>
          </p:cNvPr>
          <p:cNvSpPr txBox="1">
            <a:spLocks/>
          </p:cNvSpPr>
          <p:nvPr/>
        </p:nvSpPr>
        <p:spPr>
          <a:xfrm>
            <a:off x="5369206" y="1918213"/>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58155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0434F6-6BC7-0E93-8E0C-E2356F657CF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5EF646D-9716-779D-D561-FEBAF40129A6}"/>
              </a:ext>
            </a:extLst>
          </p:cNvPr>
          <p:cNvSpPr>
            <a:spLocks noGrp="1"/>
          </p:cNvSpPr>
          <p:nvPr>
            <p:ph type="ctrTitle"/>
          </p:nvPr>
        </p:nvSpPr>
        <p:spPr>
          <a:xfrm>
            <a:off x="1025034" y="1916176"/>
            <a:ext cx="6540347" cy="2387600"/>
          </a:xfrm>
        </p:spPr>
        <p:txBody>
          <a:bodyPr>
            <a:noAutofit/>
          </a:bodyPr>
          <a:lstStyle/>
          <a:p>
            <a:r>
              <a:rPr lang="en-AU" sz="21500" dirty="0"/>
              <a:t>trust</a:t>
            </a:r>
          </a:p>
        </p:txBody>
      </p:sp>
      <p:sp>
        <p:nvSpPr>
          <p:cNvPr id="10" name="Arrow: Right 9">
            <a:extLst>
              <a:ext uri="{FF2B5EF4-FFF2-40B4-BE49-F238E27FC236}">
                <a16:creationId xmlns:a16="http://schemas.microsoft.com/office/drawing/2014/main" id="{367B4088-C18E-EF0B-DDEC-8DB3B8CE6021}"/>
              </a:ext>
            </a:extLst>
          </p:cNvPr>
          <p:cNvSpPr/>
          <p:nvPr/>
        </p:nvSpPr>
        <p:spPr>
          <a:xfrm>
            <a:off x="1661532" y="4303776"/>
            <a:ext cx="5374888"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3A0DFB2-7EF1-6A3D-8B34-4BA8C81C729B}"/>
              </a:ext>
            </a:extLst>
          </p:cNvPr>
          <p:cNvSpPr/>
          <p:nvPr/>
        </p:nvSpPr>
        <p:spPr>
          <a:xfrm>
            <a:off x="8232838"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FB0D4971-6CD4-ECAD-244C-A55D30566D51}"/>
              </a:ext>
            </a:extLst>
          </p:cNvPr>
          <p:cNvSpPr txBox="1">
            <a:spLocks/>
          </p:cNvSpPr>
          <p:nvPr/>
        </p:nvSpPr>
        <p:spPr>
          <a:xfrm>
            <a:off x="6704062"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04766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5842EE-4E76-B35B-997B-4703D5083BD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1B99C7E-08C7-FA6E-1E2C-929E665C9D4D}"/>
              </a:ext>
            </a:extLst>
          </p:cNvPr>
          <p:cNvSpPr>
            <a:spLocks noGrp="1"/>
          </p:cNvSpPr>
          <p:nvPr>
            <p:ph type="ctrTitle"/>
          </p:nvPr>
        </p:nvSpPr>
        <p:spPr>
          <a:xfrm>
            <a:off x="200722" y="1916176"/>
            <a:ext cx="8240751" cy="2387600"/>
          </a:xfrm>
        </p:spPr>
        <p:txBody>
          <a:bodyPr>
            <a:noAutofit/>
          </a:bodyPr>
          <a:lstStyle/>
          <a:p>
            <a:r>
              <a:rPr lang="en-AU" sz="21500" dirty="0"/>
              <a:t>bump</a:t>
            </a:r>
          </a:p>
        </p:txBody>
      </p:sp>
      <p:sp>
        <p:nvSpPr>
          <p:cNvPr id="10" name="Arrow: Right 9">
            <a:extLst>
              <a:ext uri="{FF2B5EF4-FFF2-40B4-BE49-F238E27FC236}">
                <a16:creationId xmlns:a16="http://schemas.microsoft.com/office/drawing/2014/main" id="{83A874E1-E6E8-C163-5AA8-B49FCCF6D936}"/>
              </a:ext>
            </a:extLst>
          </p:cNvPr>
          <p:cNvSpPr/>
          <p:nvPr/>
        </p:nvSpPr>
        <p:spPr>
          <a:xfrm>
            <a:off x="646771" y="4303776"/>
            <a:ext cx="7382107"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4B1098D1-9F05-6651-919F-57A4AA35FE5D}"/>
              </a:ext>
            </a:extLst>
          </p:cNvPr>
          <p:cNvSpPr/>
          <p:nvPr/>
        </p:nvSpPr>
        <p:spPr>
          <a:xfrm>
            <a:off x="9316494" y="4110203"/>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0CF3A385-B37D-06DE-F291-EC6D4A5D60F2}"/>
              </a:ext>
            </a:extLst>
          </p:cNvPr>
          <p:cNvSpPr txBox="1">
            <a:spLocks/>
          </p:cNvSpPr>
          <p:nvPr/>
        </p:nvSpPr>
        <p:spPr>
          <a:xfrm>
            <a:off x="7787718" y="1916176"/>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679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8CEAB-714C-A1CE-FFD8-D81BAFC433C9}"/>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84E22A4E-3855-E4D9-58D8-8501612C01A4}"/>
              </a:ext>
            </a:extLst>
          </p:cNvPr>
          <p:cNvSpPr/>
          <p:nvPr/>
        </p:nvSpPr>
        <p:spPr>
          <a:xfrm>
            <a:off x="1159727" y="2129882"/>
            <a:ext cx="5223259" cy="2688531"/>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a word. Turn to your partner and use the word in a sentence starting with ‘Last night,…’</a:t>
            </a:r>
          </a:p>
          <a:p>
            <a:pPr algn="ctr"/>
            <a:endParaRPr lang="en-AU" sz="2800" dirty="0"/>
          </a:p>
        </p:txBody>
      </p:sp>
      <p:pic>
        <p:nvPicPr>
          <p:cNvPr id="3" name="Graphic 2" descr="User outline">
            <a:extLst>
              <a:ext uri="{FF2B5EF4-FFF2-40B4-BE49-F238E27FC236}">
                <a16:creationId xmlns:a16="http://schemas.microsoft.com/office/drawing/2014/main" id="{581A57CA-C16B-C57E-2700-5A04F9C56C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4" name="Graphic 3" descr="Users outline">
            <a:extLst>
              <a:ext uri="{FF2B5EF4-FFF2-40B4-BE49-F238E27FC236}">
                <a16:creationId xmlns:a16="http://schemas.microsoft.com/office/drawing/2014/main" id="{9C73CA6F-4825-5685-BCC2-F864F25D2C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5" name="Title 3">
            <a:extLst>
              <a:ext uri="{FF2B5EF4-FFF2-40B4-BE49-F238E27FC236}">
                <a16:creationId xmlns:a16="http://schemas.microsoft.com/office/drawing/2014/main" id="{96C21D2F-5747-039B-933E-B472957F4FDA}"/>
              </a:ext>
            </a:extLst>
          </p:cNvPr>
          <p:cNvSpPr txBox="1">
            <a:spLocks/>
          </p:cNvSpPr>
          <p:nvPr/>
        </p:nvSpPr>
        <p:spPr>
          <a:xfrm>
            <a:off x="6960806" y="2235199"/>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2455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792362" y="2021205"/>
            <a:ext cx="7220527" cy="2387600"/>
          </a:xfrm>
        </p:spPr>
        <p:txBody>
          <a:bodyPr>
            <a:noAutofit/>
          </a:bodyPr>
          <a:lstStyle/>
          <a:p>
            <a:r>
              <a:rPr lang="en-AU" sz="21500" dirty="0"/>
              <a:t>text</a:t>
            </a:r>
          </a:p>
        </p:txBody>
      </p:sp>
      <p:sp>
        <p:nvSpPr>
          <p:cNvPr id="10" name="Arrow: Right 9">
            <a:extLst>
              <a:ext uri="{FF2B5EF4-FFF2-40B4-BE49-F238E27FC236}">
                <a16:creationId xmlns:a16="http://schemas.microsoft.com/office/drawing/2014/main" id="{627CCBBD-C58F-4DBD-84A8-ACF2C02DE759}"/>
              </a:ext>
            </a:extLst>
          </p:cNvPr>
          <p:cNvSpPr/>
          <p:nvPr/>
        </p:nvSpPr>
        <p:spPr>
          <a:xfrm>
            <a:off x="2141034" y="4119897"/>
            <a:ext cx="4750420" cy="71775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
        <p:nvSpPr>
          <p:cNvPr id="11" name="Oval 10">
            <a:extLst>
              <a:ext uri="{FF2B5EF4-FFF2-40B4-BE49-F238E27FC236}">
                <a16:creationId xmlns:a16="http://schemas.microsoft.com/office/drawing/2014/main" id="{7CF458D3-D83F-453B-93DC-8A38BA8F05DA}"/>
              </a:ext>
            </a:extLst>
          </p:cNvPr>
          <p:cNvSpPr/>
          <p:nvPr/>
        </p:nvSpPr>
        <p:spPr>
          <a:xfrm>
            <a:off x="8012889" y="3926324"/>
            <a:ext cx="1171575" cy="1104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AU"/>
          </a:p>
        </p:txBody>
      </p:sp>
      <p:sp>
        <p:nvSpPr>
          <p:cNvPr id="2" name="Title 3">
            <a:extLst>
              <a:ext uri="{FF2B5EF4-FFF2-40B4-BE49-F238E27FC236}">
                <a16:creationId xmlns:a16="http://schemas.microsoft.com/office/drawing/2014/main" id="{646137BB-44AD-5B6D-B461-E0EE32D2C437}"/>
              </a:ext>
            </a:extLst>
          </p:cNvPr>
          <p:cNvSpPr txBox="1">
            <a:spLocks/>
          </p:cNvSpPr>
          <p:nvPr/>
        </p:nvSpPr>
        <p:spPr>
          <a:xfrm>
            <a:off x="6484113" y="2021205"/>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141747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9" presetClass="emph" presetSubtype="0" grpId="0" nodeType="withEffect">
                                  <p:stCondLst>
                                    <p:cond delay="0"/>
                                  </p:stCondLst>
                                  <p:endCondLst>
                                    <p:cond evt="onNext" delay="0">
                                      <p:tgtEl>
                                        <p:sldTgt/>
                                      </p:tgtEl>
                                    </p:cond>
                                  </p:endCondLst>
                                  <p:iterate type="lt">
                                    <p:tmAbs val="0"/>
                                  </p:iterate>
                                  <p:childTnLst>
                                    <p:set>
                                      <p:cBhvr>
                                        <p:cTn id="14" dur="indefinite"/>
                                        <p:tgtEl>
                                          <p:spTgt spid="4"/>
                                        </p:tgtEl>
                                        <p:attrNameLst>
                                          <p:attrName>style.opacity</p:attrName>
                                        </p:attrNameLst>
                                      </p:cBhvr>
                                      <p:to>
                                        <p:strVal val="0.5"/>
                                      </p:to>
                                    </p:set>
                                    <p:animEffect filter="image" prLst="opacity: 0.5">
                                      <p:cBhvr rctx="IE">
                                        <p:cTn id="15" dur="indefinite"/>
                                        <p:tgtEl>
                                          <p:spTgt spid="4"/>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2" fill="hold" grpId="1" nodeType="clickEffect">
                                  <p:stCondLst>
                                    <p:cond delay="0"/>
                                  </p:stCondLst>
                                  <p:childTnLst>
                                    <p:anim calcmode="lin" valueType="num">
                                      <p:cBhvr additive="base">
                                        <p:cTn id="23" dur="2000"/>
                                        <p:tgtEl>
                                          <p:spTgt spid="10"/>
                                        </p:tgtEl>
                                        <p:attrNameLst>
                                          <p:attrName>ppt_x</p:attrName>
                                        </p:attrNameLst>
                                      </p:cBhvr>
                                      <p:tavLst>
                                        <p:tav tm="0">
                                          <p:val>
                                            <p:strVal val="ppt_x"/>
                                          </p:val>
                                        </p:tav>
                                        <p:tav tm="100000">
                                          <p:val>
                                            <p:strVal val="1+ppt_w/2"/>
                                          </p:val>
                                        </p:tav>
                                      </p:tavLst>
                                    </p:anim>
                                    <p:anim calcmode="lin" valueType="num">
                                      <p:cBhvr additive="base">
                                        <p:cTn id="24" dur="2000"/>
                                        <p:tgtEl>
                                          <p:spTgt spid="10"/>
                                        </p:tgtEl>
                                        <p:attrNameLst>
                                          <p:attrName>ppt_y</p:attrName>
                                        </p:attrNameLst>
                                      </p:cBhvr>
                                      <p:tavLst>
                                        <p:tav tm="0">
                                          <p:val>
                                            <p:strVal val="ppt_y"/>
                                          </p:val>
                                        </p:tav>
                                        <p:tav tm="100000">
                                          <p:val>
                                            <p:strVal val="ppt_y"/>
                                          </p:val>
                                        </p:tav>
                                      </p:tavLst>
                                    </p:anim>
                                    <p:set>
                                      <p:cBhvr>
                                        <p:cTn id="25" dur="1" fill="hold">
                                          <p:stCondLst>
                                            <p:cond delay="1999"/>
                                          </p:stCondLst>
                                        </p:cTn>
                                        <p:tgtEl>
                                          <p:spTgt spid="10"/>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par>
                                <p:cTn id="29" presetID="30" presetClass="emph" presetSubtype="0" fill="hold" grpId="1" nodeType="withEffect">
                                  <p:stCondLst>
                                    <p:cond delay="0"/>
                                  </p:stCondLst>
                                  <p:iterate type="lt">
                                    <p:tmPct val="0"/>
                                  </p:iterate>
                                  <p:childTnLst>
                                    <p:animClr clrSpc="hsl" dir="cw">
                                      <p:cBhvr override="childStyle">
                                        <p:cTn id="30" dur="500" fill="hold"/>
                                        <p:tgtEl>
                                          <p:spTgt spid="4"/>
                                        </p:tgtEl>
                                        <p:attrNameLst>
                                          <p:attrName>style.color</p:attrName>
                                        </p:attrNameLst>
                                      </p:cBhvr>
                                      <p:by>
                                        <p:hsl h="0" s="12549" l="25098"/>
                                      </p:by>
                                    </p:animClr>
                                    <p:animClr clrSpc="hsl" dir="cw">
                                      <p:cBhvr>
                                        <p:cTn id="31" dur="500" fill="hold"/>
                                        <p:tgtEl>
                                          <p:spTgt spid="4"/>
                                        </p:tgtEl>
                                        <p:attrNameLst>
                                          <p:attrName>fillcolor</p:attrName>
                                        </p:attrNameLst>
                                      </p:cBhvr>
                                      <p:by>
                                        <p:hsl h="0" s="12549" l="25098"/>
                                      </p:by>
                                    </p:animClr>
                                    <p:animClr clrSpc="hsl" dir="cw">
                                      <p:cBhvr>
                                        <p:cTn id="32" dur="500" fill="hold"/>
                                        <p:tgtEl>
                                          <p:spTgt spid="4"/>
                                        </p:tgtEl>
                                        <p:attrNameLst>
                                          <p:attrName>stroke.color</p:attrName>
                                        </p:attrNameLst>
                                      </p:cBhvr>
                                      <p:by>
                                        <p:hsl h="0" s="12549" l="25098"/>
                                      </p:by>
                                    </p:animClr>
                                    <p:set>
                                      <p:cBhvr>
                                        <p:cTn id="33"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animBg="1"/>
      <p:bldP spid="10" grpId="1" animBg="1"/>
      <p:bldP spid="11" grpId="0" animBg="1"/>
      <p:bldP spid="11" grpId="1" animBg="1"/>
      <p:bldP spid="2"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448744-38F7-32B6-5362-383D1A822205}"/>
            </a:ext>
          </a:extLst>
        </p:cNvPr>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3AB8C169-D5A8-E3C0-9C52-8B3D98789A76}"/>
              </a:ext>
            </a:extLst>
          </p:cNvPr>
          <p:cNvSpPr/>
          <p:nvPr/>
        </p:nvSpPr>
        <p:spPr>
          <a:xfrm>
            <a:off x="1138518" y="1895707"/>
            <a:ext cx="4229129" cy="3020677"/>
          </a:xfrm>
          <a:prstGeom prst="wedgeRoundRectCallout">
            <a:avLst>
              <a:gd name="adj1" fmla="val -3344"/>
              <a:gd name="adj2" fmla="val 76698"/>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AU" sz="2800" dirty="0"/>
              <a:t>Let’s read some sentences. In these sentences, when we see words with ‘ed’ we will read it as /d/ or /t/ or /</a:t>
            </a:r>
            <a:r>
              <a:rPr lang="en-AU" sz="2800" dirty="0" err="1"/>
              <a:t>uhd</a:t>
            </a:r>
            <a:r>
              <a:rPr lang="en-AU" sz="2800" dirty="0"/>
              <a:t>/. </a:t>
            </a:r>
          </a:p>
        </p:txBody>
      </p:sp>
      <p:pic>
        <p:nvPicPr>
          <p:cNvPr id="4" name="Graphic 3" descr="User outline">
            <a:extLst>
              <a:ext uri="{FF2B5EF4-FFF2-40B4-BE49-F238E27FC236}">
                <a16:creationId xmlns:a16="http://schemas.microsoft.com/office/drawing/2014/main" id="{F474608F-1159-2853-CCC6-23E9072A5D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0774" y="0"/>
            <a:ext cx="914400" cy="914400"/>
          </a:xfrm>
          <a:prstGeom prst="rect">
            <a:avLst/>
          </a:prstGeom>
        </p:spPr>
      </p:pic>
      <p:pic>
        <p:nvPicPr>
          <p:cNvPr id="6" name="Graphic 5" descr="Users outline">
            <a:extLst>
              <a:ext uri="{FF2B5EF4-FFF2-40B4-BE49-F238E27FC236}">
                <a16:creationId xmlns:a16="http://schemas.microsoft.com/office/drawing/2014/main" id="{9327B2D4-20D7-ED69-876B-9BC032B112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30815" y="117343"/>
            <a:ext cx="914400" cy="914400"/>
          </a:xfrm>
          <a:prstGeom prst="rect">
            <a:avLst/>
          </a:prstGeom>
        </p:spPr>
      </p:pic>
      <p:sp>
        <p:nvSpPr>
          <p:cNvPr id="3" name="Title 3">
            <a:extLst>
              <a:ext uri="{FF2B5EF4-FFF2-40B4-BE49-F238E27FC236}">
                <a16:creationId xmlns:a16="http://schemas.microsoft.com/office/drawing/2014/main" id="{FA469029-4DB5-C779-D77B-135E2917978A}"/>
              </a:ext>
            </a:extLst>
          </p:cNvPr>
          <p:cNvSpPr txBox="1">
            <a:spLocks/>
          </p:cNvSpPr>
          <p:nvPr/>
        </p:nvSpPr>
        <p:spPr>
          <a:xfrm>
            <a:off x="5946045" y="2283031"/>
            <a:ext cx="422912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21500" dirty="0"/>
              <a:t>ed</a:t>
            </a:r>
          </a:p>
        </p:txBody>
      </p:sp>
    </p:spTree>
    <p:extLst>
      <p:ext uri="{BB962C8B-B14F-4D97-AF65-F5344CB8AC3E}">
        <p14:creationId xmlns:p14="http://schemas.microsoft.com/office/powerpoint/2010/main" val="233044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8000" dirty="0"/>
              <a:t>Tom licked the pan. </a:t>
            </a:r>
          </a:p>
        </p:txBody>
      </p:sp>
      <p:sp>
        <p:nvSpPr>
          <p:cNvPr id="5" name="Arrow: Right 4">
            <a:extLst>
              <a:ext uri="{FF2B5EF4-FFF2-40B4-BE49-F238E27FC236}">
                <a16:creationId xmlns:a16="http://schemas.microsoft.com/office/drawing/2014/main" id="{6ED80222-7F6A-4887-AC2E-86B97CC68EDE}"/>
              </a:ext>
            </a:extLst>
          </p:cNvPr>
          <p:cNvSpPr/>
          <p:nvPr/>
        </p:nvSpPr>
        <p:spPr>
          <a:xfrm>
            <a:off x="9272638" y="3788190"/>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263677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4000" fill="hold"/>
                                        <p:tgtEl>
                                          <p:spTgt spid="5"/>
                                        </p:tgtEl>
                                        <p:attrNameLst>
                                          <p:attrName>ppt_x</p:attrName>
                                        </p:attrNameLst>
                                      </p:cBhvr>
                                      <p:tavLst>
                                        <p:tav tm="0">
                                          <p:val>
                                            <p:strVal val="0-#ppt_w/2"/>
                                          </p:val>
                                        </p:tav>
                                        <p:tav tm="100000">
                                          <p:val>
                                            <p:strVal val="#ppt_x"/>
                                          </p:val>
                                        </p:tav>
                                      </p:tavLst>
                                    </p:anim>
                                    <p:anim calcmode="lin" valueType="num">
                                      <p:cBhvr additive="base">
                                        <p:cTn id="8" dur="4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FF0ABD-2704-4A00-932D-7EA53BA4286E}"/>
              </a:ext>
            </a:extLst>
          </p:cNvPr>
          <p:cNvSpPr>
            <a:spLocks noGrp="1"/>
          </p:cNvSpPr>
          <p:nvPr>
            <p:ph type="ctrTitle"/>
          </p:nvPr>
        </p:nvSpPr>
        <p:spPr>
          <a:xfrm>
            <a:off x="0" y="2235200"/>
            <a:ext cx="12192000" cy="2387600"/>
          </a:xfrm>
        </p:spPr>
        <p:txBody>
          <a:bodyPr anchor="ctr">
            <a:noAutofit/>
          </a:bodyPr>
          <a:lstStyle/>
          <a:p>
            <a:r>
              <a:rPr lang="en-AU" sz="6600" dirty="0"/>
              <a:t>The truck dumped the sand.</a:t>
            </a:r>
          </a:p>
        </p:txBody>
      </p:sp>
      <p:sp>
        <p:nvSpPr>
          <p:cNvPr id="10" name="Arrow: Right 9">
            <a:extLst>
              <a:ext uri="{FF2B5EF4-FFF2-40B4-BE49-F238E27FC236}">
                <a16:creationId xmlns:a16="http://schemas.microsoft.com/office/drawing/2014/main" id="{627CCBBD-C58F-4DBD-84A8-ACF2C02DE759}"/>
              </a:ext>
            </a:extLst>
          </p:cNvPr>
          <p:cNvSpPr/>
          <p:nvPr/>
        </p:nvSpPr>
        <p:spPr>
          <a:xfrm>
            <a:off x="9907239" y="3889273"/>
            <a:ext cx="2034536" cy="73352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AU" b="1">
              <a:ln/>
              <a:solidFill>
                <a:schemeClr val="accent4"/>
              </a:solidFill>
            </a:endParaRPr>
          </a:p>
        </p:txBody>
      </p:sp>
    </p:spTree>
    <p:extLst>
      <p:ext uri="{BB962C8B-B14F-4D97-AF65-F5344CB8AC3E}">
        <p14:creationId xmlns:p14="http://schemas.microsoft.com/office/powerpoint/2010/main" val="358967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4000" fill="hold"/>
                                        <p:tgtEl>
                                          <p:spTgt spid="10"/>
                                        </p:tgtEl>
                                        <p:attrNameLst>
                                          <p:attrName>ppt_x</p:attrName>
                                        </p:attrNameLst>
                                      </p:cBhvr>
                                      <p:tavLst>
                                        <p:tav tm="0">
                                          <p:val>
                                            <p:strVal val="0-#ppt_w/2"/>
                                          </p:val>
                                        </p:tav>
                                        <p:tav tm="100000">
                                          <p:val>
                                            <p:strVal val="#ppt_x"/>
                                          </p:val>
                                        </p:tav>
                                      </p:tavLst>
                                    </p:anim>
                                    <p:anim calcmode="lin" valueType="num">
                                      <p:cBhvr additive="base">
                                        <p:cTn id="8" dur="4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Custom 1">
      <a:dk1>
        <a:srgbClr val="0C0359"/>
      </a:dk1>
      <a:lt1>
        <a:sysClr val="window" lastClr="FFFFFF"/>
      </a:lt1>
      <a:dk2>
        <a:srgbClr val="2F358E"/>
      </a:dk2>
      <a:lt2>
        <a:srgbClr val="1C74BD"/>
      </a:lt2>
      <a:accent1>
        <a:srgbClr val="FFC331"/>
      </a:accent1>
      <a:accent2>
        <a:srgbClr val="0C0359"/>
      </a:accent2>
      <a:accent3>
        <a:srgbClr val="000000"/>
      </a:accent3>
      <a:accent4>
        <a:srgbClr val="FFDB83"/>
      </a:accent4>
      <a:accent5>
        <a:srgbClr val="6E74CF"/>
      </a:accent5>
      <a:accent6>
        <a:srgbClr val="65ADE8"/>
      </a:accent6>
      <a:hlink>
        <a:srgbClr val="00B050"/>
      </a:hlink>
      <a:folHlink>
        <a:srgbClr val="8C8C8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bdf563c-0ada-4b00-b32d-d942510772ed">
      <Terms xmlns="http://schemas.microsoft.com/office/infopath/2007/PartnerControls"/>
    </lcf76f155ced4ddcb4097134ff3c332f>
    <TaxCatchAll xmlns="abc39f4b-3a53-4206-af63-a5d48dc30c3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EB4EA3582C88B45AC48A4888161998B" ma:contentTypeVersion="15" ma:contentTypeDescription="Create a new document." ma:contentTypeScope="" ma:versionID="27aa4e8fbe32f53b5d116bf180fc35ac">
  <xsd:schema xmlns:xsd="http://www.w3.org/2001/XMLSchema" xmlns:xs="http://www.w3.org/2001/XMLSchema" xmlns:p="http://schemas.microsoft.com/office/2006/metadata/properties" xmlns:ns2="abc39f4b-3a53-4206-af63-a5d48dc30c3f" xmlns:ns3="ebdf563c-0ada-4b00-b32d-d942510772ed" targetNamespace="http://schemas.microsoft.com/office/2006/metadata/properties" ma:root="true" ma:fieldsID="ad3bc52bbef139ef10c4fff483191c05" ns2:_="" ns3:_="">
    <xsd:import namespace="abc39f4b-3a53-4206-af63-a5d48dc30c3f"/>
    <xsd:import namespace="ebdf563c-0ada-4b00-b32d-d942510772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c39f4b-3a53-4206-af63-a5d48dc30c3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ce1bf0f-e8db-449d-a3c4-f507561f17ac}" ma:internalName="TaxCatchAll" ma:showField="CatchAllData" ma:web="abc39f4b-3a53-4206-af63-a5d48dc30c3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df563c-0ada-4b00-b32d-d942510772e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a5091c2-f82e-4ed2-b7cc-978578ff7b2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0DA6D3-064D-4892-81AF-36E8BB3485A1}">
  <ds:schemaRefs>
    <ds:schemaRef ds:uri="http://schemas.microsoft.com/sharepoint/v3/contenttype/forms"/>
  </ds:schemaRefs>
</ds:datastoreItem>
</file>

<file path=customXml/itemProps2.xml><?xml version="1.0" encoding="utf-8"?>
<ds:datastoreItem xmlns:ds="http://schemas.openxmlformats.org/officeDocument/2006/customXml" ds:itemID="{0327EE06-E553-4C27-BD59-08894A6D82EA}">
  <ds:schemaRefs>
    <ds:schemaRef ds:uri="http://schemas.microsoft.com/office/2006/metadata/properties"/>
    <ds:schemaRef ds:uri="http://schemas.microsoft.com/office/infopath/2007/PartnerControls"/>
    <ds:schemaRef ds:uri="ebdf563c-0ada-4b00-b32d-d942510772ed"/>
    <ds:schemaRef ds:uri="abc39f4b-3a53-4206-af63-a5d48dc30c3f"/>
  </ds:schemaRefs>
</ds:datastoreItem>
</file>

<file path=customXml/itemProps3.xml><?xml version="1.0" encoding="utf-8"?>
<ds:datastoreItem xmlns:ds="http://schemas.openxmlformats.org/officeDocument/2006/customXml" ds:itemID="{583B5080-3A0A-43B8-9A0A-4F4E20794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c39f4b-3a53-4206-af63-a5d48dc30c3f"/>
    <ds:schemaRef ds:uri="ebdf563c-0ada-4b00-b32d-d942510772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5308</TotalTime>
  <Words>1870</Words>
  <Application>Microsoft Office PowerPoint</Application>
  <PresentationFormat>Widescreen</PresentationFormat>
  <Paragraphs>278</Paragraphs>
  <Slides>144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144</vt:i4>
      </vt:variant>
    </vt:vector>
  </HeadingPairs>
  <TitlesOfParts>
    <vt:vector size="148" baseType="lpstr">
      <vt:lpstr>Arial</vt:lpstr>
      <vt:lpstr>Calibri</vt:lpstr>
      <vt:lpstr>Century Gothic</vt:lpstr>
      <vt:lpstr>Office Theme</vt:lpstr>
      <vt:lpstr> Decode and Blend</vt:lpstr>
      <vt:lpstr> Decode and Blend</vt:lpstr>
      <vt:lpstr>PowerPoint Presentation</vt:lpstr>
      <vt:lpstr>PowerPoint Presentation</vt:lpstr>
      <vt:lpstr>duck</vt:lpstr>
      <vt:lpstr>blend</vt:lpstr>
      <vt:lpstr>jump</vt:lpstr>
      <vt:lpstr>miss</vt:lpstr>
      <vt:lpstr>stamp</vt:lpstr>
      <vt:lpstr>PowerPoint Presentation</vt:lpstr>
      <vt:lpstr>melt</vt:lpstr>
      <vt:lpstr>PowerPoint Presentation</vt:lpstr>
      <vt:lpstr>I smelled the dim sum.</vt:lpstr>
      <vt:lpstr>The man drilled bits on to the sundeck.</vt:lpstr>
      <vt:lpstr>We all acted in the play.</vt:lpstr>
      <vt:lpstr>PowerPoint Presentation</vt:lpstr>
      <vt:lpstr>All</vt:lpstr>
      <vt:lpstr>With</vt:lpstr>
      <vt:lpstr>Love</vt:lpstr>
      <vt:lpstr>Put</vt:lpstr>
      <vt:lpstr>Come</vt:lpstr>
      <vt:lpstr>PowerPoint Presentation</vt:lpstr>
      <vt:lpstr>Will you come back?</vt:lpstr>
      <vt:lpstr>I love to play with...</vt:lpstr>
      <vt:lpstr>Put all the plums in sacks.</vt:lpstr>
      <vt:lpstr>PowerPoint Presentation</vt:lpstr>
      <vt:lpstr>PowerPoint Presentation</vt:lpstr>
      <vt:lpstr>PowerPoint Presentation</vt:lpstr>
      <vt:lpstr> Decode and Blend</vt:lpstr>
      <vt:lpstr>PowerPoint Presentation</vt:lpstr>
      <vt:lpstr>PowerPoint Presentation</vt:lpstr>
      <vt:lpstr>dust</vt:lpstr>
      <vt:lpstr>mend</vt:lpstr>
      <vt:lpstr>lock</vt:lpstr>
      <vt:lpstr>mix</vt:lpstr>
      <vt:lpstr>roll</vt:lpstr>
      <vt:lpstr>peck</vt:lpstr>
      <vt:lpstr>PowerPoint Presentation</vt:lpstr>
      <vt:lpstr>stomp</vt:lpstr>
      <vt:lpstr>PowerPoint Presentation</vt:lpstr>
      <vt:lpstr>The little red bug buzzed.</vt:lpstr>
      <vt:lpstr>I flicked the grub off my crust. Yuck!</vt:lpstr>
      <vt:lpstr>He huffed and puffed at the pigs.</vt:lpstr>
      <vt:lpstr>PowerPoint Presentation</vt:lpstr>
      <vt:lpstr>Put</vt:lpstr>
      <vt:lpstr>with</vt:lpstr>
      <vt:lpstr>Come</vt:lpstr>
      <vt:lpstr>love</vt:lpstr>
      <vt:lpstr>All</vt:lpstr>
      <vt:lpstr>PowerPoint Presentation</vt:lpstr>
      <vt:lpstr>All hens love to peck.</vt:lpstr>
      <vt:lpstr>Come with me to see this duck.</vt:lpstr>
      <vt:lpstr>Put the frog back in the mud.</vt:lpstr>
      <vt:lpstr>PowerPoint Presentation</vt:lpstr>
      <vt:lpstr>PowerPoint Presentation</vt:lpstr>
      <vt:lpstr>PowerPoint Presentation</vt:lpstr>
      <vt:lpstr> Decode and Blend</vt:lpstr>
      <vt:lpstr>PowerPoint Presentation</vt:lpstr>
      <vt:lpstr>PowerPoint Presentation</vt:lpstr>
      <vt:lpstr>end</vt:lpstr>
      <vt:lpstr>stuff</vt:lpstr>
      <vt:lpstr>sand</vt:lpstr>
      <vt:lpstr>fuss</vt:lpstr>
      <vt:lpstr>grill</vt:lpstr>
      <vt:lpstr>PowerPoint Presentation</vt:lpstr>
      <vt:lpstr>spell</vt:lpstr>
      <vt:lpstr>PowerPoint Presentation</vt:lpstr>
      <vt:lpstr>Ben will yell if he gets kicked.</vt:lpstr>
      <vt:lpstr>Nan packed her bag. </vt:lpstr>
      <vt:lpstr>The man fixed the bent tram track.</vt:lpstr>
      <vt:lpstr>PowerPoint Presentation</vt:lpstr>
      <vt:lpstr>All</vt:lpstr>
      <vt:lpstr>love</vt:lpstr>
      <vt:lpstr>come</vt:lpstr>
      <vt:lpstr>all</vt:lpstr>
      <vt:lpstr>With</vt:lpstr>
      <vt:lpstr>Love</vt:lpstr>
      <vt:lpstr>Put</vt:lpstr>
      <vt:lpstr>Come</vt:lpstr>
      <vt:lpstr>PowerPoint Presentation</vt:lpstr>
      <vt:lpstr>I love to see...</vt:lpstr>
      <vt:lpstr>Can you come with us?</vt:lpstr>
      <vt:lpstr>Let’s all go with Pop.</vt:lpstr>
      <vt:lpstr>PowerPoint Presentation</vt:lpstr>
      <vt:lpstr>PowerPoint Presentation</vt:lpstr>
      <vt:lpstr>PowerPoint Presentation</vt:lpstr>
      <vt:lpstr> Decode and Blend</vt:lpstr>
      <vt:lpstr>PowerPoint Presentation</vt:lpstr>
      <vt:lpstr>PowerPoint Presentation</vt:lpstr>
      <vt:lpstr>yell</vt:lpstr>
      <vt:lpstr>press</vt:lpstr>
      <vt:lpstr>fill</vt:lpstr>
      <vt:lpstr>trust</vt:lpstr>
      <vt:lpstr>bump</vt:lpstr>
      <vt:lpstr>PowerPoint Presentation</vt:lpstr>
      <vt:lpstr>text</vt:lpstr>
      <vt:lpstr>PowerPoint Presentation</vt:lpstr>
      <vt:lpstr>Tom licked the pan. </vt:lpstr>
      <vt:lpstr>The truck dumped the sand.</vt:lpstr>
      <vt:lpstr>Has Miss Mills ticked my sums?</vt:lpstr>
      <vt:lpstr>PowerPoint Presentation</vt:lpstr>
      <vt:lpstr>All</vt:lpstr>
      <vt:lpstr>love</vt:lpstr>
      <vt:lpstr>come</vt:lpstr>
      <vt:lpstr>With</vt:lpstr>
      <vt:lpstr>put</vt:lpstr>
      <vt:lpstr>PowerPoint Presentation</vt:lpstr>
      <vt:lpstr>Sam put sand in his rucksack.</vt:lpstr>
      <vt:lpstr>Come and see all my…</vt:lpstr>
      <vt:lpstr>Yum! I love my snack.</vt:lpstr>
      <vt:lpstr>PowerPoint Presentation</vt:lpstr>
      <vt:lpstr>PowerPoint Presentation</vt:lpstr>
      <vt:lpstr>PowerPoint Presentation</vt:lpstr>
      <vt:lpstr> Decode and Blend</vt:lpstr>
      <vt:lpstr>PowerPoint Presentation</vt:lpstr>
      <vt:lpstr>PowerPoint Presentation</vt:lpstr>
      <vt:lpstr>box</vt:lpstr>
      <vt:lpstr>plant</vt:lpstr>
      <vt:lpstr>spill</vt:lpstr>
      <vt:lpstr>fluff</vt:lpstr>
      <vt:lpstr>fizz</vt:lpstr>
      <vt:lpstr>PowerPoint Presentation</vt:lpstr>
      <vt:lpstr>mess</vt:lpstr>
      <vt:lpstr>PowerPoint Presentation</vt:lpstr>
      <vt:lpstr>Pop handed me a red mug.</vt:lpstr>
      <vt:lpstr>The hen pecked at...</vt:lpstr>
      <vt:lpstr>The jet landed in the wet fog.</vt:lpstr>
      <vt:lpstr>PowerPoint Presentation</vt:lpstr>
      <vt:lpstr>Come</vt:lpstr>
      <vt:lpstr>All</vt:lpstr>
      <vt:lpstr>put</vt:lpstr>
      <vt:lpstr>With</vt:lpstr>
      <vt:lpstr>all</vt:lpstr>
      <vt:lpstr>Love</vt:lpstr>
      <vt:lpstr>come</vt:lpstr>
      <vt:lpstr>love</vt:lpstr>
      <vt:lpstr>PowerPoint Presentation</vt:lpstr>
      <vt:lpstr>Can Sam come with you?</vt:lpstr>
      <vt:lpstr>Put all the grubs on the desk.</vt:lpstr>
      <vt:lpstr>I love to look at frogs.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c:title>
  <dc:creator>Veronica Alexander</dc:creator>
  <cp:lastModifiedBy>Lyndall Murray</cp:lastModifiedBy>
  <cp:revision>4</cp:revision>
  <cp:lastPrinted>2021-01-07T22:17:38Z</cp:lastPrinted>
  <dcterms:created xsi:type="dcterms:W3CDTF">2021-01-07T08:06:41Z</dcterms:created>
  <dcterms:modified xsi:type="dcterms:W3CDTF">2024-02-18T02:42:47Z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0x010100AEB4EA3582C88B45AC48A4888161998B</vt:lpwstr>
  </property>
  <property fmtid="{D5CDD505-2E9C-101B-9397-08002B2CF9AE}" pid="3" name="MediaServiceImageTags">
    <vt:lpwstr/>
  </property>
</Properties>
</file>