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4"/>
  </p:notesMasterIdLst>
  <p:sldIdLst>
    <p:sldId id="311" r:id="rId5"/>
    <p:sldId id="333" r:id="rId6"/>
    <p:sldId id="334" r:id="rId7"/>
    <p:sldId id="577" r:id="rId8"/>
    <p:sldId id="328" r:id="rId9"/>
    <p:sldId id="324" r:id="rId10"/>
    <p:sldId id="339" r:id="rId11"/>
    <p:sldId id="779" r:id="rId12"/>
    <p:sldId id="780" r:id="rId13"/>
    <p:sldId id="576" r:id="rId14"/>
    <p:sldId id="754" r:id="rId15"/>
    <p:sldId id="755" r:id="rId16"/>
    <p:sldId id="709" r:id="rId17"/>
    <p:sldId id="351" r:id="rId18"/>
    <p:sldId id="710" r:id="rId19"/>
    <p:sldId id="711" r:id="rId20"/>
    <p:sldId id="337" r:id="rId21"/>
    <p:sldId id="715" r:id="rId22"/>
    <p:sldId id="716" r:id="rId23"/>
    <p:sldId id="717" r:id="rId24"/>
    <p:sldId id="718" r:id="rId25"/>
    <p:sldId id="719" r:id="rId26"/>
    <p:sldId id="720" r:id="rId27"/>
    <p:sldId id="712" r:id="rId28"/>
    <p:sldId id="713" r:id="rId29"/>
    <p:sldId id="714" r:id="rId30"/>
    <p:sldId id="347" r:id="rId31"/>
    <p:sldId id="658" r:id="rId32"/>
    <p:sldId id="354" r:id="rId33"/>
    <p:sldId id="346" r:id="rId34"/>
    <p:sldId id="578" r:id="rId35"/>
    <p:sldId id="579" r:id="rId36"/>
    <p:sldId id="318" r:id="rId37"/>
    <p:sldId id="680" r:id="rId38"/>
    <p:sldId id="781" r:id="rId39"/>
    <p:sldId id="782" r:id="rId40"/>
    <p:sldId id="612" r:id="rId41"/>
    <p:sldId id="678" r:id="rId42"/>
    <p:sldId id="756" r:id="rId43"/>
    <p:sldId id="760" r:id="rId44"/>
    <p:sldId id="721" r:id="rId45"/>
    <p:sldId id="725" r:id="rId46"/>
    <p:sldId id="727" r:id="rId47"/>
    <p:sldId id="726" r:id="rId48"/>
    <p:sldId id="584" r:id="rId49"/>
    <p:sldId id="595" r:id="rId50"/>
    <p:sldId id="325" r:id="rId51"/>
    <p:sldId id="596" r:id="rId52"/>
    <p:sldId id="594" r:id="rId53"/>
    <p:sldId id="593" r:id="rId54"/>
    <p:sldId id="728" r:id="rId55"/>
    <p:sldId id="729" r:id="rId56"/>
    <p:sldId id="730" r:id="rId57"/>
    <p:sldId id="731" r:id="rId58"/>
    <p:sldId id="590" r:id="rId59"/>
    <p:sldId id="659" r:id="rId60"/>
    <p:sldId id="358" r:id="rId61"/>
    <p:sldId id="366" r:id="rId62"/>
    <p:sldId id="597" r:id="rId63"/>
    <p:sldId id="598" r:id="rId64"/>
    <p:sldId id="685" r:id="rId65"/>
    <p:sldId id="732" r:id="rId66"/>
    <p:sldId id="613" r:id="rId67"/>
    <p:sldId id="733" r:id="rId68"/>
    <p:sldId id="783" r:id="rId69"/>
    <p:sldId id="784" r:id="rId70"/>
    <p:sldId id="757" r:id="rId71"/>
    <p:sldId id="761" r:id="rId72"/>
    <p:sldId id="737" r:id="rId73"/>
    <p:sldId id="739" r:id="rId74"/>
    <p:sldId id="742" r:id="rId75"/>
    <p:sldId id="743" r:id="rId76"/>
    <p:sldId id="605" r:id="rId77"/>
    <p:sldId id="606" r:id="rId78"/>
    <p:sldId id="615" r:id="rId79"/>
    <p:sldId id="616" r:id="rId80"/>
    <p:sldId id="614" r:id="rId81"/>
    <p:sldId id="607" r:id="rId82"/>
    <p:sldId id="608" r:id="rId83"/>
    <p:sldId id="609" r:id="rId84"/>
    <p:sldId id="610" r:id="rId85"/>
    <p:sldId id="744" r:id="rId86"/>
    <p:sldId id="745" r:id="rId87"/>
    <p:sldId id="746" r:id="rId88"/>
    <p:sldId id="747" r:id="rId89"/>
    <p:sldId id="611" r:id="rId90"/>
    <p:sldId id="660" r:id="rId91"/>
    <p:sldId id="380" r:id="rId92"/>
    <p:sldId id="415" r:id="rId93"/>
    <p:sldId id="617" r:id="rId94"/>
    <p:sldId id="618" r:id="rId95"/>
    <p:sldId id="687" r:id="rId96"/>
    <p:sldId id="692" r:id="rId97"/>
    <p:sldId id="696" r:id="rId98"/>
    <p:sldId id="762" r:id="rId99"/>
    <p:sldId id="785" r:id="rId100"/>
    <p:sldId id="786" r:id="rId101"/>
    <p:sldId id="758" r:id="rId102"/>
    <p:sldId id="763" r:id="rId103"/>
    <p:sldId id="749" r:id="rId104"/>
    <p:sldId id="752" r:id="rId105"/>
    <p:sldId id="765" r:id="rId106"/>
    <p:sldId id="766" r:id="rId107"/>
    <p:sldId id="432" r:id="rId108"/>
    <p:sldId id="620" r:id="rId109"/>
    <p:sldId id="622" r:id="rId110"/>
    <p:sldId id="623" r:id="rId111"/>
    <p:sldId id="624" r:id="rId112"/>
    <p:sldId id="626" r:id="rId113"/>
    <p:sldId id="750" r:id="rId114"/>
    <p:sldId id="751" r:id="rId115"/>
    <p:sldId id="767" r:id="rId116"/>
    <p:sldId id="768" r:id="rId117"/>
    <p:sldId id="619" r:id="rId118"/>
    <p:sldId id="657" r:id="rId119"/>
    <p:sldId id="434" r:id="rId120"/>
    <p:sldId id="416" r:id="rId121"/>
    <p:sldId id="697" r:id="rId122"/>
    <p:sldId id="698" r:id="rId123"/>
    <p:sldId id="708" r:id="rId124"/>
    <p:sldId id="707" r:id="rId125"/>
    <p:sldId id="704" r:id="rId126"/>
    <p:sldId id="702" r:id="rId127"/>
    <p:sldId id="706" r:id="rId128"/>
    <p:sldId id="787" r:id="rId129"/>
    <p:sldId id="788" r:id="rId130"/>
    <p:sldId id="759" r:id="rId131"/>
    <p:sldId id="699" r:id="rId132"/>
    <p:sldId id="770" r:id="rId133"/>
    <p:sldId id="771" r:id="rId134"/>
    <p:sldId id="774" r:id="rId135"/>
    <p:sldId id="775" r:id="rId136"/>
    <p:sldId id="663" r:id="rId137"/>
    <p:sldId id="671" r:id="rId138"/>
    <p:sldId id="664" r:id="rId139"/>
    <p:sldId id="670" r:id="rId140"/>
    <p:sldId id="668" r:id="rId141"/>
    <p:sldId id="667" r:id="rId142"/>
    <p:sldId id="669" r:id="rId143"/>
    <p:sldId id="666" r:id="rId144"/>
    <p:sldId id="665" r:id="rId145"/>
    <p:sldId id="769" r:id="rId146"/>
    <p:sldId id="776" r:id="rId147"/>
    <p:sldId id="777" r:id="rId148"/>
    <p:sldId id="778" r:id="rId149"/>
    <p:sldId id="662" r:id="rId150"/>
    <p:sldId id="661" r:id="rId151"/>
    <p:sldId id="440" r:id="rId152"/>
    <p:sldId id="313" r:id="rId1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73AD7B-1CD1-4498-A7C8-B5BCCDB874A9}" v="232" dt="2024-02-18T01:30:29.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55" autoAdjust="0"/>
    <p:restoredTop sz="77538" autoAdjust="0"/>
  </p:normalViewPr>
  <p:slideViewPr>
    <p:cSldViewPr snapToGrid="0">
      <p:cViewPr varScale="1">
        <p:scale>
          <a:sx n="86" d="100"/>
          <a:sy n="86" d="100"/>
        </p:scale>
        <p:origin x="870" y="78"/>
      </p:cViewPr>
      <p:guideLst/>
    </p:cSldViewPr>
  </p:slideViewPr>
  <p:notesTextViewPr>
    <p:cViewPr>
      <p:scale>
        <a:sx n="3" d="2"/>
        <a:sy n="3" d="2"/>
      </p:scale>
      <p:origin x="0" y="0"/>
    </p:cViewPr>
  </p:notesTextViewPr>
  <p:sorterViewPr>
    <p:cViewPr>
      <p:scale>
        <a:sx n="30" d="100"/>
        <a:sy n="3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microsoft.com/office/2016/11/relationships/changesInfo" Target="changesInfos/changesInfo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microsoft.com/office/2015/10/relationships/revisionInfo" Target="revisionInfo.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presProps" Target="presProps.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notesMaster" Target="notesMasters/notesMaster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dall Murray" userId="30bda770-8273-47fb-bea4-102fce84f533" providerId="ADAL" clId="{A19AAD86-784B-4962-9D29-E183CD2193BC}"/>
    <pc:docChg chg="undo custSel addSld delSld modSld sldOrd">
      <pc:chgData name="Lyndall Murray" userId="30bda770-8273-47fb-bea4-102fce84f533" providerId="ADAL" clId="{A19AAD86-784B-4962-9D29-E183CD2193BC}" dt="2023-11-23T05:25:38.227" v="1353" actId="20577"/>
      <pc:docMkLst>
        <pc:docMk/>
      </pc:docMkLst>
      <pc:sldChg chg="modSp add mod">
        <pc:chgData name="Lyndall Murray" userId="30bda770-8273-47fb-bea4-102fce84f533" providerId="ADAL" clId="{A19AAD86-784B-4962-9D29-E183CD2193BC}" dt="2023-11-23T01:12:10.712" v="109" actId="1076"/>
        <pc:sldMkLst>
          <pc:docMk/>
          <pc:sldMk cId="3589677827" sldId="289"/>
        </pc:sldMkLst>
        <pc:spChg chg="mod">
          <ac:chgData name="Lyndall Murray" userId="30bda770-8273-47fb-bea4-102fce84f533" providerId="ADAL" clId="{A19AAD86-784B-4962-9D29-E183CD2193BC}" dt="2023-11-23T01:11:46.336" v="108" actId="20577"/>
          <ac:spMkLst>
            <pc:docMk/>
            <pc:sldMk cId="3589677827" sldId="289"/>
            <ac:spMk id="4" creationId="{0BFF0ABD-2704-4A00-932D-7EA53BA4286E}"/>
          </ac:spMkLst>
        </pc:spChg>
        <pc:spChg chg="mod">
          <ac:chgData name="Lyndall Murray" userId="30bda770-8273-47fb-bea4-102fce84f533" providerId="ADAL" clId="{A19AAD86-784B-4962-9D29-E183CD2193BC}" dt="2023-11-23T01:12:10.712" v="109" actId="1076"/>
          <ac:spMkLst>
            <pc:docMk/>
            <pc:sldMk cId="3589677827" sldId="289"/>
            <ac:spMk id="10" creationId="{627CCBBD-C58F-4DBD-84A8-ACF2C02DE759}"/>
          </ac:spMkLst>
        </pc:spChg>
      </pc:sldChg>
      <pc:sldChg chg="del">
        <pc:chgData name="Lyndall Murray" userId="30bda770-8273-47fb-bea4-102fce84f533" providerId="ADAL" clId="{A19AAD86-784B-4962-9D29-E183CD2193BC}" dt="2023-11-23T01:38:15.922" v="374" actId="47"/>
        <pc:sldMkLst>
          <pc:docMk/>
          <pc:sldMk cId="326014887" sldId="317"/>
        </pc:sldMkLst>
      </pc:sldChg>
      <pc:sldChg chg="ord">
        <pc:chgData name="Lyndall Murray" userId="30bda770-8273-47fb-bea4-102fce84f533" providerId="ADAL" clId="{A19AAD86-784B-4962-9D29-E183CD2193BC}" dt="2023-11-23T03:41:26.802" v="529"/>
        <pc:sldMkLst>
          <pc:docMk/>
          <pc:sldMk cId="3836692523" sldId="318"/>
        </pc:sldMkLst>
      </pc:sldChg>
      <pc:sldChg chg="del">
        <pc:chgData name="Lyndall Murray" userId="30bda770-8273-47fb-bea4-102fce84f533" providerId="ADAL" clId="{A19AAD86-784B-4962-9D29-E183CD2193BC}" dt="2023-11-23T01:30:43.979" v="312" actId="47"/>
        <pc:sldMkLst>
          <pc:docMk/>
          <pc:sldMk cId="760869099" sldId="320"/>
        </pc:sldMkLst>
      </pc:sldChg>
      <pc:sldChg chg="del">
        <pc:chgData name="Lyndall Murray" userId="30bda770-8273-47fb-bea4-102fce84f533" providerId="ADAL" clId="{A19AAD86-784B-4962-9D29-E183CD2193BC}" dt="2023-11-23T01:30:59.953" v="314" actId="47"/>
        <pc:sldMkLst>
          <pc:docMk/>
          <pc:sldMk cId="2170765796" sldId="321"/>
        </pc:sldMkLst>
      </pc:sldChg>
      <pc:sldChg chg="del">
        <pc:chgData name="Lyndall Murray" userId="30bda770-8273-47fb-bea4-102fce84f533" providerId="ADAL" clId="{A19AAD86-784B-4962-9D29-E183CD2193BC}" dt="2023-11-23T01:30:50.819" v="313" actId="47"/>
        <pc:sldMkLst>
          <pc:docMk/>
          <pc:sldMk cId="286416346" sldId="322"/>
        </pc:sldMkLst>
      </pc:sldChg>
      <pc:sldChg chg="del">
        <pc:chgData name="Lyndall Murray" userId="30bda770-8273-47fb-bea4-102fce84f533" providerId="ADAL" clId="{A19AAD86-784B-4962-9D29-E183CD2193BC}" dt="2023-11-23T01:38:13.278" v="373" actId="47"/>
        <pc:sldMkLst>
          <pc:docMk/>
          <pc:sldMk cId="1055405804" sldId="323"/>
        </pc:sldMkLst>
      </pc:sldChg>
      <pc:sldChg chg="modSp mod">
        <pc:chgData name="Lyndall Murray" userId="30bda770-8273-47fb-bea4-102fce84f533" providerId="ADAL" clId="{A19AAD86-784B-4962-9D29-E183CD2193BC}" dt="2023-11-23T05:06:07.544" v="1103" actId="20577"/>
        <pc:sldMkLst>
          <pc:docMk/>
          <pc:sldMk cId="1529285878" sldId="325"/>
        </pc:sldMkLst>
        <pc:spChg chg="mod">
          <ac:chgData name="Lyndall Murray" userId="30bda770-8273-47fb-bea4-102fce84f533" providerId="ADAL" clId="{A19AAD86-784B-4962-9D29-E183CD2193BC}" dt="2023-11-23T05:06:07.544" v="1103" actId="20577"/>
          <ac:spMkLst>
            <pc:docMk/>
            <pc:sldMk cId="1529285878" sldId="325"/>
            <ac:spMk id="4" creationId="{0BFF0ABD-2704-4A00-932D-7EA53BA4286E}"/>
          </ac:spMkLst>
        </pc:spChg>
      </pc:sldChg>
      <pc:sldChg chg="add del ord">
        <pc:chgData name="Lyndall Murray" userId="30bda770-8273-47fb-bea4-102fce84f533" providerId="ADAL" clId="{A19AAD86-784B-4962-9D29-E183CD2193BC}" dt="2023-11-23T01:13:22.742" v="111" actId="47"/>
        <pc:sldMkLst>
          <pc:docMk/>
          <pc:sldMk cId="564788214" sldId="326"/>
        </pc:sldMkLst>
      </pc:sldChg>
      <pc:sldChg chg="del">
        <pc:chgData name="Lyndall Murray" userId="30bda770-8273-47fb-bea4-102fce84f533" providerId="ADAL" clId="{A19AAD86-784B-4962-9D29-E183CD2193BC}" dt="2023-11-23T00:56:11.745" v="4" actId="2696"/>
        <pc:sldMkLst>
          <pc:docMk/>
          <pc:sldMk cId="3496233882" sldId="326"/>
        </pc:sldMkLst>
      </pc:sldChg>
      <pc:sldChg chg="del">
        <pc:chgData name="Lyndall Murray" userId="30bda770-8273-47fb-bea4-102fce84f533" providerId="ADAL" clId="{A19AAD86-784B-4962-9D29-E183CD2193BC}" dt="2023-11-23T00:55:50.090" v="2" actId="2696"/>
        <pc:sldMkLst>
          <pc:docMk/>
          <pc:sldMk cId="1978156671" sldId="327"/>
        </pc:sldMkLst>
      </pc:sldChg>
      <pc:sldChg chg="add del">
        <pc:chgData name="Lyndall Murray" userId="30bda770-8273-47fb-bea4-102fce84f533" providerId="ADAL" clId="{A19AAD86-784B-4962-9D29-E183CD2193BC}" dt="2023-11-23T03:42:04.252" v="532" actId="2696"/>
        <pc:sldMkLst>
          <pc:docMk/>
          <pc:sldMk cId="3635400006" sldId="327"/>
        </pc:sldMkLst>
      </pc:sldChg>
      <pc:sldChg chg="add del ord">
        <pc:chgData name="Lyndall Murray" userId="30bda770-8273-47fb-bea4-102fce84f533" providerId="ADAL" clId="{A19AAD86-784B-4962-9D29-E183CD2193BC}" dt="2023-11-23T03:58:06.487" v="613" actId="47"/>
        <pc:sldMkLst>
          <pc:docMk/>
          <pc:sldMk cId="3909179844" sldId="327"/>
        </pc:sldMkLst>
      </pc:sldChg>
      <pc:sldChg chg="del">
        <pc:chgData name="Lyndall Murray" userId="30bda770-8273-47fb-bea4-102fce84f533" providerId="ADAL" clId="{A19AAD86-784B-4962-9D29-E183CD2193BC}" dt="2023-11-23T00:56:11.745" v="4" actId="2696"/>
        <pc:sldMkLst>
          <pc:docMk/>
          <pc:sldMk cId="481921334" sldId="328"/>
        </pc:sldMkLst>
      </pc:sldChg>
      <pc:sldChg chg="add ord">
        <pc:chgData name="Lyndall Murray" userId="30bda770-8273-47fb-bea4-102fce84f533" providerId="ADAL" clId="{A19AAD86-784B-4962-9D29-E183CD2193BC}" dt="2023-11-23T00:56:22.854" v="7"/>
        <pc:sldMkLst>
          <pc:docMk/>
          <pc:sldMk cId="1464825386" sldId="328"/>
        </pc:sldMkLst>
      </pc:sldChg>
      <pc:sldChg chg="add">
        <pc:chgData name="Lyndall Murray" userId="30bda770-8273-47fb-bea4-102fce84f533" providerId="ADAL" clId="{A19AAD86-784B-4962-9D29-E183CD2193BC}" dt="2023-11-23T01:13:19.890" v="110"/>
        <pc:sldMkLst>
          <pc:docMk/>
          <pc:sldMk cId="3436250964" sldId="336"/>
        </pc:sldMkLst>
      </pc:sldChg>
      <pc:sldChg chg="modSp mod">
        <pc:chgData name="Lyndall Murray" userId="30bda770-8273-47fb-bea4-102fce84f533" providerId="ADAL" clId="{A19AAD86-784B-4962-9D29-E183CD2193BC}" dt="2023-11-23T01:40:16.319" v="408" actId="20577"/>
        <pc:sldMkLst>
          <pc:docMk/>
          <pc:sldMk cId="2994576159" sldId="337"/>
        </pc:sldMkLst>
        <pc:spChg chg="mod">
          <ac:chgData name="Lyndall Murray" userId="30bda770-8273-47fb-bea4-102fce84f533" providerId="ADAL" clId="{A19AAD86-784B-4962-9D29-E183CD2193BC}" dt="2023-11-23T01:40:16.319" v="408" actId="20577"/>
          <ac:spMkLst>
            <pc:docMk/>
            <pc:sldMk cId="2994576159" sldId="337"/>
            <ac:spMk id="2" creationId="{900E2FFF-1D0D-6422-F582-470145F17C47}"/>
          </ac:spMkLst>
        </pc:spChg>
      </pc:sldChg>
      <pc:sldChg chg="del">
        <pc:chgData name="Lyndall Murray" userId="30bda770-8273-47fb-bea4-102fce84f533" providerId="ADAL" clId="{A19AAD86-784B-4962-9D29-E183CD2193BC}" dt="2023-11-23T00:56:11.745" v="4" actId="2696"/>
        <pc:sldMkLst>
          <pc:docMk/>
          <pc:sldMk cId="2237967828" sldId="339"/>
        </pc:sldMkLst>
      </pc:sldChg>
      <pc:sldChg chg="add">
        <pc:chgData name="Lyndall Murray" userId="30bda770-8273-47fb-bea4-102fce84f533" providerId="ADAL" clId="{A19AAD86-784B-4962-9D29-E183CD2193BC}" dt="2023-11-23T00:56:15.446" v="5"/>
        <pc:sldMkLst>
          <pc:docMk/>
          <pc:sldMk cId="3920322296" sldId="339"/>
        </pc:sldMkLst>
      </pc:sldChg>
      <pc:sldChg chg="del ord">
        <pc:chgData name="Lyndall Murray" userId="30bda770-8273-47fb-bea4-102fce84f533" providerId="ADAL" clId="{A19AAD86-784B-4962-9D29-E183CD2193BC}" dt="2023-11-23T04:55:19.496" v="869" actId="47"/>
        <pc:sldMkLst>
          <pc:docMk/>
          <pc:sldMk cId="4054102056" sldId="342"/>
        </pc:sldMkLst>
      </pc:sldChg>
      <pc:sldChg chg="del ord">
        <pc:chgData name="Lyndall Murray" userId="30bda770-8273-47fb-bea4-102fce84f533" providerId="ADAL" clId="{A19AAD86-784B-4962-9D29-E183CD2193BC}" dt="2023-11-23T04:00:07.618" v="686" actId="47"/>
        <pc:sldMkLst>
          <pc:docMk/>
          <pc:sldMk cId="2581648484" sldId="343"/>
        </pc:sldMkLst>
      </pc:sldChg>
      <pc:sldChg chg="del ord">
        <pc:chgData name="Lyndall Murray" userId="30bda770-8273-47fb-bea4-102fce84f533" providerId="ADAL" clId="{A19AAD86-784B-4962-9D29-E183CD2193BC}" dt="2023-11-23T05:20:12.951" v="1304" actId="47"/>
        <pc:sldMkLst>
          <pc:docMk/>
          <pc:sldMk cId="924322900" sldId="345"/>
        </pc:sldMkLst>
      </pc:sldChg>
      <pc:sldChg chg="modNotesTx">
        <pc:chgData name="Lyndall Murray" userId="30bda770-8273-47fb-bea4-102fce84f533" providerId="ADAL" clId="{A19AAD86-784B-4962-9D29-E183CD2193BC}" dt="2023-11-23T05:07:15.862" v="1107" actId="20577"/>
        <pc:sldMkLst>
          <pc:docMk/>
          <pc:sldMk cId="481634895" sldId="347"/>
        </pc:sldMkLst>
      </pc:sldChg>
      <pc:sldChg chg="add">
        <pc:chgData name="Lyndall Murray" userId="30bda770-8273-47fb-bea4-102fce84f533" providerId="ADAL" clId="{A19AAD86-784B-4962-9D29-E183CD2193BC}" dt="2023-11-23T01:17:38.223" v="174"/>
        <pc:sldMkLst>
          <pc:docMk/>
          <pc:sldMk cId="719901938" sldId="351"/>
        </pc:sldMkLst>
      </pc:sldChg>
      <pc:sldChg chg="modSp add mod">
        <pc:chgData name="Lyndall Murray" userId="30bda770-8273-47fb-bea4-102fce84f533" providerId="ADAL" clId="{A19AAD86-784B-4962-9D29-E183CD2193BC}" dt="2023-11-23T02:24:39.823" v="518" actId="20577"/>
        <pc:sldMkLst>
          <pc:docMk/>
          <pc:sldMk cId="2012834178" sldId="352"/>
        </pc:sldMkLst>
        <pc:spChg chg="mod">
          <ac:chgData name="Lyndall Murray" userId="30bda770-8273-47fb-bea4-102fce84f533" providerId="ADAL" clId="{A19AAD86-784B-4962-9D29-E183CD2193BC}" dt="2023-11-23T02:24:39.823" v="518" actId="20577"/>
          <ac:spMkLst>
            <pc:docMk/>
            <pc:sldMk cId="2012834178" sldId="352"/>
            <ac:spMk id="4" creationId="{0BFF0ABD-2704-4A00-932D-7EA53BA4286E}"/>
          </ac:spMkLst>
        </pc:spChg>
        <pc:spChg chg="mod">
          <ac:chgData name="Lyndall Murray" userId="30bda770-8273-47fb-bea4-102fce84f533" providerId="ADAL" clId="{A19AAD86-784B-4962-9D29-E183CD2193BC}" dt="2023-11-23T01:21:24.316" v="290" actId="1076"/>
          <ac:spMkLst>
            <pc:docMk/>
            <pc:sldMk cId="2012834178" sldId="352"/>
            <ac:spMk id="5" creationId="{C0A6C10E-C607-4AF1-9F41-F36FB22E1415}"/>
          </ac:spMkLst>
        </pc:spChg>
      </pc:sldChg>
      <pc:sldChg chg="add">
        <pc:chgData name="Lyndall Murray" userId="30bda770-8273-47fb-bea4-102fce84f533" providerId="ADAL" clId="{A19AAD86-784B-4962-9D29-E183CD2193BC}" dt="2023-11-23T00:55:26.336" v="1"/>
        <pc:sldMkLst>
          <pc:docMk/>
          <pc:sldMk cId="3119593418" sldId="574"/>
        </pc:sldMkLst>
      </pc:sldChg>
      <pc:sldChg chg="del">
        <pc:chgData name="Lyndall Murray" userId="30bda770-8273-47fb-bea4-102fce84f533" providerId="ADAL" clId="{A19AAD86-784B-4962-9D29-E183CD2193BC}" dt="2023-11-23T00:55:22.085" v="0" actId="2696"/>
        <pc:sldMkLst>
          <pc:docMk/>
          <pc:sldMk cId="3908614279" sldId="574"/>
        </pc:sldMkLst>
      </pc:sldChg>
      <pc:sldChg chg="add">
        <pc:chgData name="Lyndall Murray" userId="30bda770-8273-47fb-bea4-102fce84f533" providerId="ADAL" clId="{A19AAD86-784B-4962-9D29-E183CD2193BC}" dt="2023-11-23T00:55:26.336" v="1"/>
        <pc:sldMkLst>
          <pc:docMk/>
          <pc:sldMk cId="118345476" sldId="575"/>
        </pc:sldMkLst>
      </pc:sldChg>
      <pc:sldChg chg="del">
        <pc:chgData name="Lyndall Murray" userId="30bda770-8273-47fb-bea4-102fce84f533" providerId="ADAL" clId="{A19AAD86-784B-4962-9D29-E183CD2193BC}" dt="2023-11-23T00:55:22.085" v="0" actId="2696"/>
        <pc:sldMkLst>
          <pc:docMk/>
          <pc:sldMk cId="2343942676" sldId="575"/>
        </pc:sldMkLst>
      </pc:sldChg>
      <pc:sldChg chg="ord">
        <pc:chgData name="Lyndall Murray" userId="30bda770-8273-47fb-bea4-102fce84f533" providerId="ADAL" clId="{A19AAD86-784B-4962-9D29-E183CD2193BC}" dt="2023-11-23T01:08:01.624" v="24"/>
        <pc:sldMkLst>
          <pc:docMk/>
          <pc:sldMk cId="2581551104" sldId="576"/>
        </pc:sldMkLst>
      </pc:sldChg>
      <pc:sldChg chg="modSp add del mod">
        <pc:chgData name="Lyndall Murray" userId="30bda770-8273-47fb-bea4-102fce84f533" providerId="ADAL" clId="{A19AAD86-784B-4962-9D29-E183CD2193BC}" dt="2023-11-23T01:10:19.089" v="43" actId="2696"/>
        <pc:sldMkLst>
          <pc:docMk/>
          <pc:sldMk cId="670698056" sldId="577"/>
        </pc:sldMkLst>
        <pc:spChg chg="mod">
          <ac:chgData name="Lyndall Murray" userId="30bda770-8273-47fb-bea4-102fce84f533" providerId="ADAL" clId="{A19AAD86-784B-4962-9D29-E183CD2193BC}" dt="2023-11-23T00:56:58.688" v="22" actId="20577"/>
          <ac:spMkLst>
            <pc:docMk/>
            <pc:sldMk cId="670698056" sldId="577"/>
            <ac:spMk id="2" creationId="{900E2FFF-1D0D-6422-F582-470145F17C47}"/>
          </ac:spMkLst>
        </pc:spChg>
      </pc:sldChg>
      <pc:sldChg chg="modSp mod">
        <pc:chgData name="Lyndall Murray" userId="30bda770-8273-47fb-bea4-102fce84f533" providerId="ADAL" clId="{A19AAD86-784B-4962-9D29-E183CD2193BC}" dt="2023-11-23T03:39:31.340" v="527" actId="20577"/>
        <pc:sldMkLst>
          <pc:docMk/>
          <pc:sldMk cId="3130301649" sldId="579"/>
        </pc:sldMkLst>
        <pc:spChg chg="mod">
          <ac:chgData name="Lyndall Murray" userId="30bda770-8273-47fb-bea4-102fce84f533" providerId="ADAL" clId="{A19AAD86-784B-4962-9D29-E183CD2193BC}" dt="2023-11-23T03:39:31.340" v="527" actId="20577"/>
          <ac:spMkLst>
            <pc:docMk/>
            <pc:sldMk cId="3130301649" sldId="579"/>
            <ac:spMk id="2" creationId="{900E2FFF-1D0D-6422-F582-470145F17C47}"/>
          </ac:spMkLst>
        </pc:spChg>
      </pc:sldChg>
      <pc:sldChg chg="modNotesTx">
        <pc:chgData name="Lyndall Murray" userId="30bda770-8273-47fb-bea4-102fce84f533" providerId="ADAL" clId="{A19AAD86-784B-4962-9D29-E183CD2193BC}" dt="2023-11-23T05:08:29.901" v="1109"/>
        <pc:sldMkLst>
          <pc:docMk/>
          <pc:sldMk cId="4058515365" sldId="590"/>
        </pc:sldMkLst>
      </pc:sldChg>
      <pc:sldChg chg="add del">
        <pc:chgData name="Lyndall Murray" userId="30bda770-8273-47fb-bea4-102fce84f533" providerId="ADAL" clId="{A19AAD86-784B-4962-9D29-E183CD2193BC}" dt="2023-11-23T03:42:04.252" v="532" actId="2696"/>
        <pc:sldMkLst>
          <pc:docMk/>
          <pc:sldMk cId="2258445617" sldId="591"/>
        </pc:sldMkLst>
      </pc:sldChg>
      <pc:sldChg chg="del">
        <pc:chgData name="Lyndall Murray" userId="30bda770-8273-47fb-bea4-102fce84f533" providerId="ADAL" clId="{A19AAD86-784B-4962-9D29-E183CD2193BC}" dt="2023-11-23T00:55:50.090" v="2" actId="2696"/>
        <pc:sldMkLst>
          <pc:docMk/>
          <pc:sldMk cId="2626878507" sldId="591"/>
        </pc:sldMkLst>
      </pc:sldChg>
      <pc:sldChg chg="add del ord">
        <pc:chgData name="Lyndall Murray" userId="30bda770-8273-47fb-bea4-102fce84f533" providerId="ADAL" clId="{A19AAD86-784B-4962-9D29-E183CD2193BC}" dt="2023-11-23T04:53:07.640" v="811" actId="47"/>
        <pc:sldMkLst>
          <pc:docMk/>
          <pc:sldMk cId="3684987076" sldId="591"/>
        </pc:sldMkLst>
      </pc:sldChg>
      <pc:sldChg chg="add del ord">
        <pc:chgData name="Lyndall Murray" userId="30bda770-8273-47fb-bea4-102fce84f533" providerId="ADAL" clId="{A19AAD86-784B-4962-9D29-E183CD2193BC}" dt="2023-11-23T04:02:51.472" v="753" actId="47"/>
        <pc:sldMkLst>
          <pc:docMk/>
          <pc:sldMk cId="1123215439" sldId="592"/>
        </pc:sldMkLst>
      </pc:sldChg>
      <pc:sldChg chg="add del">
        <pc:chgData name="Lyndall Murray" userId="30bda770-8273-47fb-bea4-102fce84f533" providerId="ADAL" clId="{A19AAD86-784B-4962-9D29-E183CD2193BC}" dt="2023-11-23T03:42:04.252" v="532" actId="2696"/>
        <pc:sldMkLst>
          <pc:docMk/>
          <pc:sldMk cId="2616010826" sldId="592"/>
        </pc:sldMkLst>
      </pc:sldChg>
      <pc:sldChg chg="del">
        <pc:chgData name="Lyndall Murray" userId="30bda770-8273-47fb-bea4-102fce84f533" providerId="ADAL" clId="{A19AAD86-784B-4962-9D29-E183CD2193BC}" dt="2023-11-23T00:55:50.090" v="2" actId="2696"/>
        <pc:sldMkLst>
          <pc:docMk/>
          <pc:sldMk cId="4223331672" sldId="592"/>
        </pc:sldMkLst>
      </pc:sldChg>
      <pc:sldChg chg="ord">
        <pc:chgData name="Lyndall Murray" userId="30bda770-8273-47fb-bea4-102fce84f533" providerId="ADAL" clId="{A19AAD86-784B-4962-9D29-E183CD2193BC}" dt="2023-11-23T04:58:34.660" v="926"/>
        <pc:sldMkLst>
          <pc:docMk/>
          <pc:sldMk cId="1502654005" sldId="593"/>
        </pc:sldMkLst>
      </pc:sldChg>
      <pc:sldChg chg="modSp mod">
        <pc:chgData name="Lyndall Murray" userId="30bda770-8273-47fb-bea4-102fce84f533" providerId="ADAL" clId="{A19AAD86-784B-4962-9D29-E183CD2193BC}" dt="2023-11-23T05:06:15.398" v="1105" actId="20577"/>
        <pc:sldMkLst>
          <pc:docMk/>
          <pc:sldMk cId="2946840895" sldId="594"/>
        </pc:sldMkLst>
        <pc:spChg chg="mod">
          <ac:chgData name="Lyndall Murray" userId="30bda770-8273-47fb-bea4-102fce84f533" providerId="ADAL" clId="{A19AAD86-784B-4962-9D29-E183CD2193BC}" dt="2023-11-23T05:06:15.398" v="1105" actId="20577"/>
          <ac:spMkLst>
            <pc:docMk/>
            <pc:sldMk cId="2946840895" sldId="594"/>
            <ac:spMk id="4" creationId="{0BFF0ABD-2704-4A00-932D-7EA53BA4286E}"/>
          </ac:spMkLst>
        </pc:spChg>
      </pc:sldChg>
      <pc:sldChg chg="ord">
        <pc:chgData name="Lyndall Murray" userId="30bda770-8273-47fb-bea4-102fce84f533" providerId="ADAL" clId="{A19AAD86-784B-4962-9D29-E183CD2193BC}" dt="2023-11-23T04:58:32.574" v="924"/>
        <pc:sldMkLst>
          <pc:docMk/>
          <pc:sldMk cId="2881503277" sldId="595"/>
        </pc:sldMkLst>
      </pc:sldChg>
      <pc:sldChg chg="ord">
        <pc:chgData name="Lyndall Murray" userId="30bda770-8273-47fb-bea4-102fce84f533" providerId="ADAL" clId="{A19AAD86-784B-4962-9D29-E183CD2193BC}" dt="2023-11-23T04:58:36.520" v="928"/>
        <pc:sldMkLst>
          <pc:docMk/>
          <pc:sldMk cId="954540247" sldId="596"/>
        </pc:sldMkLst>
      </pc:sldChg>
      <pc:sldChg chg="modSp mod">
        <pc:chgData name="Lyndall Murray" userId="30bda770-8273-47fb-bea4-102fce84f533" providerId="ADAL" clId="{A19AAD86-784B-4962-9D29-E183CD2193BC}" dt="2023-11-23T05:10:13.720" v="1117" actId="20577"/>
        <pc:sldMkLst>
          <pc:docMk/>
          <pc:sldMk cId="1326963244" sldId="598"/>
        </pc:sldMkLst>
        <pc:spChg chg="mod">
          <ac:chgData name="Lyndall Murray" userId="30bda770-8273-47fb-bea4-102fce84f533" providerId="ADAL" clId="{A19AAD86-784B-4962-9D29-E183CD2193BC}" dt="2023-11-23T05:10:13.720" v="1117" actId="20577"/>
          <ac:spMkLst>
            <pc:docMk/>
            <pc:sldMk cId="1326963244" sldId="598"/>
            <ac:spMk id="2" creationId="{900E2FFF-1D0D-6422-F582-470145F17C47}"/>
          </ac:spMkLst>
        </pc:spChg>
      </pc:sldChg>
      <pc:sldChg chg="ord">
        <pc:chgData name="Lyndall Murray" userId="30bda770-8273-47fb-bea4-102fce84f533" providerId="ADAL" clId="{A19AAD86-784B-4962-9D29-E183CD2193BC}" dt="2023-11-23T03:56:07.074" v="546"/>
        <pc:sldMkLst>
          <pc:docMk/>
          <pc:sldMk cId="3435462361" sldId="612"/>
        </pc:sldMkLst>
      </pc:sldChg>
      <pc:sldChg chg="add">
        <pc:chgData name="Lyndall Murray" userId="30bda770-8273-47fb-bea4-102fce84f533" providerId="ADAL" clId="{A19AAD86-784B-4962-9D29-E183CD2193BC}" dt="2023-11-23T00:55:26.336" v="1"/>
        <pc:sldMkLst>
          <pc:docMk/>
          <pc:sldMk cId="1797057448" sldId="672"/>
        </pc:sldMkLst>
      </pc:sldChg>
      <pc:sldChg chg="del">
        <pc:chgData name="Lyndall Murray" userId="30bda770-8273-47fb-bea4-102fce84f533" providerId="ADAL" clId="{A19AAD86-784B-4962-9D29-E183CD2193BC}" dt="2023-11-23T00:55:22.085" v="0" actId="2696"/>
        <pc:sldMkLst>
          <pc:docMk/>
          <pc:sldMk cId="1839738375" sldId="672"/>
        </pc:sldMkLst>
      </pc:sldChg>
      <pc:sldChg chg="del">
        <pc:chgData name="Lyndall Murray" userId="30bda770-8273-47fb-bea4-102fce84f533" providerId="ADAL" clId="{A19AAD86-784B-4962-9D29-E183CD2193BC}" dt="2023-11-23T01:17:13.648" v="173" actId="47"/>
        <pc:sldMkLst>
          <pc:docMk/>
          <pc:sldMk cId="1361243392" sldId="673"/>
        </pc:sldMkLst>
      </pc:sldChg>
      <pc:sldChg chg="del">
        <pc:chgData name="Lyndall Murray" userId="30bda770-8273-47fb-bea4-102fce84f533" providerId="ADAL" clId="{A19AAD86-784B-4962-9D29-E183CD2193BC}" dt="2023-11-23T00:55:22.085" v="0" actId="2696"/>
        <pc:sldMkLst>
          <pc:docMk/>
          <pc:sldMk cId="1444426561" sldId="674"/>
        </pc:sldMkLst>
      </pc:sldChg>
      <pc:sldChg chg="add">
        <pc:chgData name="Lyndall Murray" userId="30bda770-8273-47fb-bea4-102fce84f533" providerId="ADAL" clId="{A19AAD86-784B-4962-9D29-E183CD2193BC}" dt="2023-11-23T00:55:26.336" v="1"/>
        <pc:sldMkLst>
          <pc:docMk/>
          <pc:sldMk cId="3857728009" sldId="674"/>
        </pc:sldMkLst>
      </pc:sldChg>
      <pc:sldChg chg="del">
        <pc:chgData name="Lyndall Murray" userId="30bda770-8273-47fb-bea4-102fce84f533" providerId="ADAL" clId="{A19AAD86-784B-4962-9D29-E183CD2193BC}" dt="2023-11-23T01:17:41.072" v="175" actId="47"/>
        <pc:sldMkLst>
          <pc:docMk/>
          <pc:sldMk cId="3773390535" sldId="675"/>
        </pc:sldMkLst>
      </pc:sldChg>
      <pc:sldChg chg="del">
        <pc:chgData name="Lyndall Murray" userId="30bda770-8273-47fb-bea4-102fce84f533" providerId="ADAL" clId="{A19AAD86-784B-4962-9D29-E183CD2193BC}" dt="2023-11-23T00:55:22.085" v="0" actId="2696"/>
        <pc:sldMkLst>
          <pc:docMk/>
          <pc:sldMk cId="75642431" sldId="676"/>
        </pc:sldMkLst>
      </pc:sldChg>
      <pc:sldChg chg="add">
        <pc:chgData name="Lyndall Murray" userId="30bda770-8273-47fb-bea4-102fce84f533" providerId="ADAL" clId="{A19AAD86-784B-4962-9D29-E183CD2193BC}" dt="2023-11-23T00:55:26.336" v="1"/>
        <pc:sldMkLst>
          <pc:docMk/>
          <pc:sldMk cId="1457456276" sldId="676"/>
        </pc:sldMkLst>
      </pc:sldChg>
      <pc:sldChg chg="del">
        <pc:chgData name="Lyndall Murray" userId="30bda770-8273-47fb-bea4-102fce84f533" providerId="ADAL" clId="{A19AAD86-784B-4962-9D29-E183CD2193BC}" dt="2023-11-23T01:21:45.638" v="293" actId="47"/>
        <pc:sldMkLst>
          <pc:docMk/>
          <pc:sldMk cId="4015950400" sldId="677"/>
        </pc:sldMkLst>
      </pc:sldChg>
      <pc:sldChg chg="add del">
        <pc:chgData name="Lyndall Murray" userId="30bda770-8273-47fb-bea4-102fce84f533" providerId="ADAL" clId="{A19AAD86-784B-4962-9D29-E183CD2193BC}" dt="2023-11-23T03:42:04.252" v="532" actId="2696"/>
        <pc:sldMkLst>
          <pc:docMk/>
          <pc:sldMk cId="898568803" sldId="678"/>
        </pc:sldMkLst>
      </pc:sldChg>
      <pc:sldChg chg="add ord">
        <pc:chgData name="Lyndall Murray" userId="30bda770-8273-47fb-bea4-102fce84f533" providerId="ADAL" clId="{A19AAD86-784B-4962-9D29-E183CD2193BC}" dt="2023-11-23T03:57:21.339" v="552"/>
        <pc:sldMkLst>
          <pc:docMk/>
          <pc:sldMk cId="974073886" sldId="678"/>
        </pc:sldMkLst>
      </pc:sldChg>
      <pc:sldChg chg="del">
        <pc:chgData name="Lyndall Murray" userId="30bda770-8273-47fb-bea4-102fce84f533" providerId="ADAL" clId="{A19AAD86-784B-4962-9D29-E183CD2193BC}" dt="2023-11-23T00:55:50.090" v="2" actId="2696"/>
        <pc:sldMkLst>
          <pc:docMk/>
          <pc:sldMk cId="1798638749" sldId="678"/>
        </pc:sldMkLst>
      </pc:sldChg>
      <pc:sldChg chg="add del">
        <pc:chgData name="Lyndall Murray" userId="30bda770-8273-47fb-bea4-102fce84f533" providerId="ADAL" clId="{A19AAD86-784B-4962-9D29-E183CD2193BC}" dt="2023-11-23T01:10:09.767" v="41" actId="47"/>
        <pc:sldMkLst>
          <pc:docMk/>
          <pc:sldMk cId="1251205996" sldId="679"/>
        </pc:sldMkLst>
      </pc:sldChg>
      <pc:sldChg chg="del">
        <pc:chgData name="Lyndall Murray" userId="30bda770-8273-47fb-bea4-102fce84f533" providerId="ADAL" clId="{A19AAD86-784B-4962-9D29-E183CD2193BC}" dt="2023-11-23T00:56:11.745" v="4" actId="2696"/>
        <pc:sldMkLst>
          <pc:docMk/>
          <pc:sldMk cId="1514341076" sldId="679"/>
        </pc:sldMkLst>
      </pc:sldChg>
      <pc:sldChg chg="add ord">
        <pc:chgData name="Lyndall Murray" userId="30bda770-8273-47fb-bea4-102fce84f533" providerId="ADAL" clId="{A19AAD86-784B-4962-9D29-E183CD2193BC}" dt="2023-11-23T03:56:11.974" v="548"/>
        <pc:sldMkLst>
          <pc:docMk/>
          <pc:sldMk cId="917294425" sldId="680"/>
        </pc:sldMkLst>
      </pc:sldChg>
      <pc:sldChg chg="add del">
        <pc:chgData name="Lyndall Murray" userId="30bda770-8273-47fb-bea4-102fce84f533" providerId="ADAL" clId="{A19AAD86-784B-4962-9D29-E183CD2193BC}" dt="2023-11-23T03:42:04.252" v="532" actId="2696"/>
        <pc:sldMkLst>
          <pc:docMk/>
          <pc:sldMk cId="3058094577" sldId="680"/>
        </pc:sldMkLst>
      </pc:sldChg>
      <pc:sldChg chg="del">
        <pc:chgData name="Lyndall Murray" userId="30bda770-8273-47fb-bea4-102fce84f533" providerId="ADAL" clId="{A19AAD86-784B-4962-9D29-E183CD2193BC}" dt="2023-11-23T00:55:50.090" v="2" actId="2696"/>
        <pc:sldMkLst>
          <pc:docMk/>
          <pc:sldMk cId="3312355102" sldId="680"/>
        </pc:sldMkLst>
      </pc:sldChg>
      <pc:sldChg chg="del">
        <pc:chgData name="Lyndall Murray" userId="30bda770-8273-47fb-bea4-102fce84f533" providerId="ADAL" clId="{A19AAD86-784B-4962-9D29-E183CD2193BC}" dt="2023-11-23T00:56:11.745" v="4" actId="2696"/>
        <pc:sldMkLst>
          <pc:docMk/>
          <pc:sldMk cId="1520710220" sldId="681"/>
        </pc:sldMkLst>
      </pc:sldChg>
      <pc:sldChg chg="add del ord">
        <pc:chgData name="Lyndall Murray" userId="30bda770-8273-47fb-bea4-102fce84f533" providerId="ADAL" clId="{A19AAD86-784B-4962-9D29-E183CD2193BC}" dt="2023-11-23T01:19:26.442" v="233" actId="47"/>
        <pc:sldMkLst>
          <pc:docMk/>
          <pc:sldMk cId="2074464179" sldId="681"/>
        </pc:sldMkLst>
      </pc:sldChg>
      <pc:sldChg chg="del">
        <pc:chgData name="Lyndall Murray" userId="30bda770-8273-47fb-bea4-102fce84f533" providerId="ADAL" clId="{A19AAD86-784B-4962-9D29-E183CD2193BC}" dt="2023-11-23T05:18:16.257" v="1251" actId="47"/>
        <pc:sldMkLst>
          <pc:docMk/>
          <pc:sldMk cId="3668599369" sldId="683"/>
        </pc:sldMkLst>
      </pc:sldChg>
      <pc:sldChg chg="del">
        <pc:chgData name="Lyndall Murray" userId="30bda770-8273-47fb-bea4-102fce84f533" providerId="ADAL" clId="{A19AAD86-784B-4962-9D29-E183CD2193BC}" dt="2023-11-23T05:18:41.162" v="1256" actId="47"/>
        <pc:sldMkLst>
          <pc:docMk/>
          <pc:sldMk cId="1965477139" sldId="684"/>
        </pc:sldMkLst>
      </pc:sldChg>
      <pc:sldChg chg="ord">
        <pc:chgData name="Lyndall Murray" userId="30bda770-8273-47fb-bea4-102fce84f533" providerId="ADAL" clId="{A19AAD86-784B-4962-9D29-E183CD2193BC}" dt="2023-11-23T05:18:31.192" v="1253"/>
        <pc:sldMkLst>
          <pc:docMk/>
          <pc:sldMk cId="804229932" sldId="685"/>
        </pc:sldMkLst>
      </pc:sldChg>
      <pc:sldChg chg="del ord">
        <pc:chgData name="Lyndall Murray" userId="30bda770-8273-47fb-bea4-102fce84f533" providerId="ADAL" clId="{A19AAD86-784B-4962-9D29-E183CD2193BC}" dt="2023-11-23T04:56:15.155" v="919" actId="47"/>
        <pc:sldMkLst>
          <pc:docMk/>
          <pc:sldMk cId="1890796841" sldId="686"/>
        </pc:sldMkLst>
      </pc:sldChg>
      <pc:sldChg chg="modSp add mod">
        <pc:chgData name="Lyndall Murray" userId="30bda770-8273-47fb-bea4-102fce84f533" providerId="ADAL" clId="{A19AAD86-784B-4962-9D29-E183CD2193BC}" dt="2023-11-23T01:11:36.895" v="107" actId="313"/>
        <pc:sldMkLst>
          <pc:docMk/>
          <pc:sldMk cId="1334256710" sldId="709"/>
        </pc:sldMkLst>
        <pc:spChg chg="mod">
          <ac:chgData name="Lyndall Murray" userId="30bda770-8273-47fb-bea4-102fce84f533" providerId="ADAL" clId="{A19AAD86-784B-4962-9D29-E183CD2193BC}" dt="2023-11-23T01:11:36.895" v="107" actId="313"/>
          <ac:spMkLst>
            <pc:docMk/>
            <pc:sldMk cId="1334256710" sldId="709"/>
            <ac:spMk id="2" creationId="{900E2FFF-1D0D-6422-F582-470145F17C47}"/>
          </ac:spMkLst>
        </pc:spChg>
      </pc:sldChg>
      <pc:sldChg chg="modSp add mod">
        <pc:chgData name="Lyndall Murray" userId="30bda770-8273-47fb-bea4-102fce84f533" providerId="ADAL" clId="{A19AAD86-784B-4962-9D29-E183CD2193BC}" dt="2023-11-23T01:19:21.127" v="232" actId="1076"/>
        <pc:sldMkLst>
          <pc:docMk/>
          <pc:sldMk cId="1466740503" sldId="710"/>
        </pc:sldMkLst>
        <pc:spChg chg="mod">
          <ac:chgData name="Lyndall Murray" userId="30bda770-8273-47fb-bea4-102fce84f533" providerId="ADAL" clId="{A19AAD86-784B-4962-9D29-E183CD2193BC}" dt="2023-11-23T01:19:18.213" v="231" actId="20577"/>
          <ac:spMkLst>
            <pc:docMk/>
            <pc:sldMk cId="1466740503" sldId="710"/>
            <ac:spMk id="4" creationId="{0BFF0ABD-2704-4A00-932D-7EA53BA4286E}"/>
          </ac:spMkLst>
        </pc:spChg>
        <pc:spChg chg="mod">
          <ac:chgData name="Lyndall Murray" userId="30bda770-8273-47fb-bea4-102fce84f533" providerId="ADAL" clId="{A19AAD86-784B-4962-9D29-E183CD2193BC}" dt="2023-11-23T01:19:21.127" v="232" actId="1076"/>
          <ac:spMkLst>
            <pc:docMk/>
            <pc:sldMk cId="1466740503" sldId="710"/>
            <ac:spMk id="5" creationId="{C0A6C10E-C607-4AF1-9F41-F36FB22E1415}"/>
          </ac:spMkLst>
        </pc:spChg>
      </pc:sldChg>
      <pc:sldChg chg="modSp add mod">
        <pc:chgData name="Lyndall Murray" userId="30bda770-8273-47fb-bea4-102fce84f533" providerId="ADAL" clId="{A19AAD86-784B-4962-9D29-E183CD2193BC}" dt="2023-11-23T01:21:40.606" v="292" actId="1076"/>
        <pc:sldMkLst>
          <pc:docMk/>
          <pc:sldMk cId="1714330286" sldId="711"/>
        </pc:sldMkLst>
        <pc:spChg chg="mod">
          <ac:chgData name="Lyndall Murray" userId="30bda770-8273-47fb-bea4-102fce84f533" providerId="ADAL" clId="{A19AAD86-784B-4962-9D29-E183CD2193BC}" dt="2023-11-23T01:21:36.377" v="291" actId="403"/>
          <ac:spMkLst>
            <pc:docMk/>
            <pc:sldMk cId="1714330286" sldId="711"/>
            <ac:spMk id="4" creationId="{0BFF0ABD-2704-4A00-932D-7EA53BA4286E}"/>
          </ac:spMkLst>
        </pc:spChg>
        <pc:spChg chg="mod">
          <ac:chgData name="Lyndall Murray" userId="30bda770-8273-47fb-bea4-102fce84f533" providerId="ADAL" clId="{A19AAD86-784B-4962-9D29-E183CD2193BC}" dt="2023-11-23T01:21:40.606" v="292" actId="1076"/>
          <ac:spMkLst>
            <pc:docMk/>
            <pc:sldMk cId="1714330286" sldId="711"/>
            <ac:spMk id="5" creationId="{C0A6C10E-C607-4AF1-9F41-F36FB22E1415}"/>
          </ac:spMkLst>
        </pc:spChg>
      </pc:sldChg>
      <pc:sldChg chg="modSp add mod">
        <pc:chgData name="Lyndall Murray" userId="30bda770-8273-47fb-bea4-102fce84f533" providerId="ADAL" clId="{A19AAD86-784B-4962-9D29-E183CD2193BC}" dt="2023-11-23T01:41:11.887" v="424" actId="20577"/>
        <pc:sldMkLst>
          <pc:docMk/>
          <pc:sldMk cId="1904137426" sldId="712"/>
        </pc:sldMkLst>
        <pc:spChg chg="mod">
          <ac:chgData name="Lyndall Murray" userId="30bda770-8273-47fb-bea4-102fce84f533" providerId="ADAL" clId="{A19AAD86-784B-4962-9D29-E183CD2193BC}" dt="2023-11-23T01:41:11.887" v="424" actId="20577"/>
          <ac:spMkLst>
            <pc:docMk/>
            <pc:sldMk cId="1904137426" sldId="712"/>
            <ac:spMk id="4" creationId="{0BFF0ABD-2704-4A00-932D-7EA53BA4286E}"/>
          </ac:spMkLst>
        </pc:spChg>
      </pc:sldChg>
      <pc:sldChg chg="modSp add mod">
        <pc:chgData name="Lyndall Murray" userId="30bda770-8273-47fb-bea4-102fce84f533" providerId="ADAL" clId="{A19AAD86-784B-4962-9D29-E183CD2193BC}" dt="2023-11-23T01:38:21.168" v="375" actId="1076"/>
        <pc:sldMkLst>
          <pc:docMk/>
          <pc:sldMk cId="44593682" sldId="713"/>
        </pc:sldMkLst>
        <pc:spChg chg="mod">
          <ac:chgData name="Lyndall Murray" userId="30bda770-8273-47fb-bea4-102fce84f533" providerId="ADAL" clId="{A19AAD86-784B-4962-9D29-E183CD2193BC}" dt="2023-11-23T01:29:44.688" v="311" actId="20577"/>
          <ac:spMkLst>
            <pc:docMk/>
            <pc:sldMk cId="44593682" sldId="713"/>
            <ac:spMk id="4" creationId="{0BFF0ABD-2704-4A00-932D-7EA53BA4286E}"/>
          </ac:spMkLst>
        </pc:spChg>
        <pc:spChg chg="mod">
          <ac:chgData name="Lyndall Murray" userId="30bda770-8273-47fb-bea4-102fce84f533" providerId="ADAL" clId="{A19AAD86-784B-4962-9D29-E183CD2193BC}" dt="2023-11-23T01:38:21.168" v="375" actId="1076"/>
          <ac:spMkLst>
            <pc:docMk/>
            <pc:sldMk cId="44593682" sldId="713"/>
            <ac:spMk id="5" creationId="{A388ADA2-33D1-4B3E-B39E-E7410FEF588F}"/>
          </ac:spMkLst>
        </pc:spChg>
      </pc:sldChg>
      <pc:sldChg chg="modSp add mod">
        <pc:chgData name="Lyndall Murray" userId="30bda770-8273-47fb-bea4-102fce84f533" providerId="ADAL" clId="{A19AAD86-784B-4962-9D29-E183CD2193BC}" dt="2023-11-23T01:38:10.687" v="372" actId="1076"/>
        <pc:sldMkLst>
          <pc:docMk/>
          <pc:sldMk cId="3523212471" sldId="714"/>
        </pc:sldMkLst>
        <pc:spChg chg="mod">
          <ac:chgData name="Lyndall Murray" userId="30bda770-8273-47fb-bea4-102fce84f533" providerId="ADAL" clId="{A19AAD86-784B-4962-9D29-E183CD2193BC}" dt="2023-11-23T01:38:03.659" v="371" actId="20577"/>
          <ac:spMkLst>
            <pc:docMk/>
            <pc:sldMk cId="3523212471" sldId="714"/>
            <ac:spMk id="4" creationId="{0BFF0ABD-2704-4A00-932D-7EA53BA4286E}"/>
          </ac:spMkLst>
        </pc:spChg>
        <pc:spChg chg="mod">
          <ac:chgData name="Lyndall Murray" userId="30bda770-8273-47fb-bea4-102fce84f533" providerId="ADAL" clId="{A19AAD86-784B-4962-9D29-E183CD2193BC}" dt="2023-11-23T01:38:10.687" v="372" actId="1076"/>
          <ac:spMkLst>
            <pc:docMk/>
            <pc:sldMk cId="3523212471" sldId="714"/>
            <ac:spMk id="5" creationId="{A388ADA2-33D1-4B3E-B39E-E7410FEF588F}"/>
          </ac:spMkLst>
        </pc:spChg>
      </pc:sldChg>
      <pc:sldChg chg="add">
        <pc:chgData name="Lyndall Murray" userId="30bda770-8273-47fb-bea4-102fce84f533" providerId="ADAL" clId="{A19AAD86-784B-4962-9D29-E183CD2193BC}" dt="2023-11-23T01:39:58.316" v="392"/>
        <pc:sldMkLst>
          <pc:docMk/>
          <pc:sldMk cId="293183897" sldId="715"/>
        </pc:sldMkLst>
      </pc:sldChg>
      <pc:sldChg chg="add">
        <pc:chgData name="Lyndall Murray" userId="30bda770-8273-47fb-bea4-102fce84f533" providerId="ADAL" clId="{A19AAD86-784B-4962-9D29-E183CD2193BC}" dt="2023-11-23T01:39:58.316" v="392"/>
        <pc:sldMkLst>
          <pc:docMk/>
          <pc:sldMk cId="1253917224" sldId="716"/>
        </pc:sldMkLst>
      </pc:sldChg>
      <pc:sldChg chg="add">
        <pc:chgData name="Lyndall Murray" userId="30bda770-8273-47fb-bea4-102fce84f533" providerId="ADAL" clId="{A19AAD86-784B-4962-9D29-E183CD2193BC}" dt="2023-11-23T01:39:58.316" v="392"/>
        <pc:sldMkLst>
          <pc:docMk/>
          <pc:sldMk cId="3911392764" sldId="717"/>
        </pc:sldMkLst>
      </pc:sldChg>
      <pc:sldChg chg="add">
        <pc:chgData name="Lyndall Murray" userId="30bda770-8273-47fb-bea4-102fce84f533" providerId="ADAL" clId="{A19AAD86-784B-4962-9D29-E183CD2193BC}" dt="2023-11-23T01:39:58.316" v="392"/>
        <pc:sldMkLst>
          <pc:docMk/>
          <pc:sldMk cId="105622756" sldId="718"/>
        </pc:sldMkLst>
      </pc:sldChg>
      <pc:sldChg chg="add">
        <pc:chgData name="Lyndall Murray" userId="30bda770-8273-47fb-bea4-102fce84f533" providerId="ADAL" clId="{A19AAD86-784B-4962-9D29-E183CD2193BC}" dt="2023-11-23T01:39:58.316" v="392"/>
        <pc:sldMkLst>
          <pc:docMk/>
          <pc:sldMk cId="3783934264" sldId="719"/>
        </pc:sldMkLst>
      </pc:sldChg>
      <pc:sldChg chg="add">
        <pc:chgData name="Lyndall Murray" userId="30bda770-8273-47fb-bea4-102fce84f533" providerId="ADAL" clId="{A19AAD86-784B-4962-9D29-E183CD2193BC}" dt="2023-11-23T01:40:05.133" v="393"/>
        <pc:sldMkLst>
          <pc:docMk/>
          <pc:sldMk cId="1184968627" sldId="720"/>
        </pc:sldMkLst>
      </pc:sldChg>
      <pc:sldChg chg="modSp add mod">
        <pc:chgData name="Lyndall Murray" userId="30bda770-8273-47fb-bea4-102fce84f533" providerId="ADAL" clId="{A19AAD86-784B-4962-9D29-E183CD2193BC}" dt="2023-11-23T04:00:35.065" v="692" actId="20577"/>
        <pc:sldMkLst>
          <pc:docMk/>
          <pc:sldMk cId="3016160082" sldId="721"/>
        </pc:sldMkLst>
        <pc:spChg chg="mod">
          <ac:chgData name="Lyndall Murray" userId="30bda770-8273-47fb-bea4-102fce84f533" providerId="ADAL" clId="{A19AAD86-784B-4962-9D29-E183CD2193BC}" dt="2023-11-23T04:00:35.065" v="692" actId="20577"/>
          <ac:spMkLst>
            <pc:docMk/>
            <pc:sldMk cId="3016160082" sldId="721"/>
            <ac:spMk id="2" creationId="{900E2FFF-1D0D-6422-F582-470145F17C47}"/>
          </ac:spMkLst>
        </pc:spChg>
      </pc:sldChg>
      <pc:sldChg chg="modSp add mod">
        <pc:chgData name="Lyndall Murray" userId="30bda770-8273-47fb-bea4-102fce84f533" providerId="ADAL" clId="{A19AAD86-784B-4962-9D29-E183CD2193BC}" dt="2023-11-23T03:57:55.812" v="612" actId="404"/>
        <pc:sldMkLst>
          <pc:docMk/>
          <pc:sldMk cId="398466419" sldId="722"/>
        </pc:sldMkLst>
        <pc:spChg chg="mod">
          <ac:chgData name="Lyndall Murray" userId="30bda770-8273-47fb-bea4-102fce84f533" providerId="ADAL" clId="{A19AAD86-784B-4962-9D29-E183CD2193BC}" dt="2023-11-23T03:57:55.812" v="612" actId="404"/>
          <ac:spMkLst>
            <pc:docMk/>
            <pc:sldMk cId="398466419" sldId="722"/>
            <ac:spMk id="4" creationId="{0BFF0ABD-2704-4A00-932D-7EA53BA4286E}"/>
          </ac:spMkLst>
        </pc:spChg>
      </pc:sldChg>
      <pc:sldChg chg="modSp add mod">
        <pc:chgData name="Lyndall Murray" userId="30bda770-8273-47fb-bea4-102fce84f533" providerId="ADAL" clId="{A19AAD86-784B-4962-9D29-E183CD2193BC}" dt="2023-11-23T04:00:01.889" v="685" actId="1076"/>
        <pc:sldMkLst>
          <pc:docMk/>
          <pc:sldMk cId="3646049001" sldId="723"/>
        </pc:sldMkLst>
        <pc:spChg chg="mod">
          <ac:chgData name="Lyndall Murray" userId="30bda770-8273-47fb-bea4-102fce84f533" providerId="ADAL" clId="{A19AAD86-784B-4962-9D29-E183CD2193BC}" dt="2023-11-23T03:59:58.769" v="684" actId="403"/>
          <ac:spMkLst>
            <pc:docMk/>
            <pc:sldMk cId="3646049001" sldId="723"/>
            <ac:spMk id="4" creationId="{0BFF0ABD-2704-4A00-932D-7EA53BA4286E}"/>
          </ac:spMkLst>
        </pc:spChg>
        <pc:spChg chg="mod">
          <ac:chgData name="Lyndall Murray" userId="30bda770-8273-47fb-bea4-102fce84f533" providerId="ADAL" clId="{A19AAD86-784B-4962-9D29-E183CD2193BC}" dt="2023-11-23T04:00:01.889" v="685" actId="1076"/>
          <ac:spMkLst>
            <pc:docMk/>
            <pc:sldMk cId="3646049001" sldId="723"/>
            <ac:spMk id="10" creationId="{627CCBBD-C58F-4DBD-84A8-ACF2C02DE759}"/>
          </ac:spMkLst>
        </pc:spChg>
      </pc:sldChg>
      <pc:sldChg chg="modSp add mod">
        <pc:chgData name="Lyndall Murray" userId="30bda770-8273-47fb-bea4-102fce84f533" providerId="ADAL" clId="{A19AAD86-784B-4962-9D29-E183CD2193BC}" dt="2023-11-23T05:05:53.529" v="1101" actId="1076"/>
        <pc:sldMkLst>
          <pc:docMk/>
          <pc:sldMk cId="2584479224" sldId="724"/>
        </pc:sldMkLst>
        <pc:spChg chg="mod">
          <ac:chgData name="Lyndall Murray" userId="30bda770-8273-47fb-bea4-102fce84f533" providerId="ADAL" clId="{A19AAD86-784B-4962-9D29-E183CD2193BC}" dt="2023-11-23T05:05:50.257" v="1100" actId="403"/>
          <ac:spMkLst>
            <pc:docMk/>
            <pc:sldMk cId="2584479224" sldId="724"/>
            <ac:spMk id="4" creationId="{0BFF0ABD-2704-4A00-932D-7EA53BA4286E}"/>
          </ac:spMkLst>
        </pc:spChg>
        <pc:spChg chg="mod">
          <ac:chgData name="Lyndall Murray" userId="30bda770-8273-47fb-bea4-102fce84f533" providerId="ADAL" clId="{A19AAD86-784B-4962-9D29-E183CD2193BC}" dt="2023-11-23T05:05:53.529" v="1101" actId="1076"/>
          <ac:spMkLst>
            <pc:docMk/>
            <pc:sldMk cId="2584479224" sldId="724"/>
            <ac:spMk id="10" creationId="{627CCBBD-C58F-4DBD-84A8-ACF2C02DE759}"/>
          </ac:spMkLst>
        </pc:spChg>
      </pc:sldChg>
      <pc:sldChg chg="modSp add mod">
        <pc:chgData name="Lyndall Murray" userId="30bda770-8273-47fb-bea4-102fce84f533" providerId="ADAL" clId="{A19AAD86-784B-4962-9D29-E183CD2193BC}" dt="2023-11-23T04:53:04.774" v="810" actId="1076"/>
        <pc:sldMkLst>
          <pc:docMk/>
          <pc:sldMk cId="613838225" sldId="725"/>
        </pc:sldMkLst>
        <pc:spChg chg="mod">
          <ac:chgData name="Lyndall Murray" userId="30bda770-8273-47fb-bea4-102fce84f533" providerId="ADAL" clId="{A19AAD86-784B-4962-9D29-E183CD2193BC}" dt="2023-11-23T04:52:57.022" v="809" actId="403"/>
          <ac:spMkLst>
            <pc:docMk/>
            <pc:sldMk cId="613838225" sldId="725"/>
            <ac:spMk id="4" creationId="{0BFF0ABD-2704-4A00-932D-7EA53BA4286E}"/>
          </ac:spMkLst>
        </pc:spChg>
        <pc:spChg chg="mod">
          <ac:chgData name="Lyndall Murray" userId="30bda770-8273-47fb-bea4-102fce84f533" providerId="ADAL" clId="{A19AAD86-784B-4962-9D29-E183CD2193BC}" dt="2023-11-23T04:53:04.774" v="810" actId="1076"/>
          <ac:spMkLst>
            <pc:docMk/>
            <pc:sldMk cId="613838225" sldId="725"/>
            <ac:spMk id="10" creationId="{627CCBBD-C58F-4DBD-84A8-ACF2C02DE759}"/>
          </ac:spMkLst>
        </pc:spChg>
      </pc:sldChg>
      <pc:sldChg chg="modSp add mod">
        <pc:chgData name="Lyndall Murray" userId="30bda770-8273-47fb-bea4-102fce84f533" providerId="ADAL" clId="{A19AAD86-784B-4962-9D29-E183CD2193BC}" dt="2023-11-23T04:55:13.894" v="868" actId="20577"/>
        <pc:sldMkLst>
          <pc:docMk/>
          <pc:sldMk cId="2523928163" sldId="726"/>
        </pc:sldMkLst>
        <pc:spChg chg="mod">
          <ac:chgData name="Lyndall Murray" userId="30bda770-8273-47fb-bea4-102fce84f533" providerId="ADAL" clId="{A19AAD86-784B-4962-9D29-E183CD2193BC}" dt="2023-11-23T04:55:13.894" v="868" actId="20577"/>
          <ac:spMkLst>
            <pc:docMk/>
            <pc:sldMk cId="2523928163" sldId="726"/>
            <ac:spMk id="4" creationId="{0BFF0ABD-2704-4A00-932D-7EA53BA4286E}"/>
          </ac:spMkLst>
        </pc:spChg>
      </pc:sldChg>
      <pc:sldChg chg="modSp add mod">
        <pc:chgData name="Lyndall Murray" userId="30bda770-8273-47fb-bea4-102fce84f533" providerId="ADAL" clId="{A19AAD86-784B-4962-9D29-E183CD2193BC}" dt="2023-11-23T04:56:10.378" v="918" actId="1076"/>
        <pc:sldMkLst>
          <pc:docMk/>
          <pc:sldMk cId="427815014" sldId="727"/>
        </pc:sldMkLst>
        <pc:spChg chg="mod">
          <ac:chgData name="Lyndall Murray" userId="30bda770-8273-47fb-bea4-102fce84f533" providerId="ADAL" clId="{A19AAD86-784B-4962-9D29-E183CD2193BC}" dt="2023-11-23T04:56:05.987" v="917" actId="20577"/>
          <ac:spMkLst>
            <pc:docMk/>
            <pc:sldMk cId="427815014" sldId="727"/>
            <ac:spMk id="4" creationId="{0BFF0ABD-2704-4A00-932D-7EA53BA4286E}"/>
          </ac:spMkLst>
        </pc:spChg>
        <pc:spChg chg="mod">
          <ac:chgData name="Lyndall Murray" userId="30bda770-8273-47fb-bea4-102fce84f533" providerId="ADAL" clId="{A19AAD86-784B-4962-9D29-E183CD2193BC}" dt="2023-11-23T04:56:10.378" v="918" actId="1076"/>
          <ac:spMkLst>
            <pc:docMk/>
            <pc:sldMk cId="427815014" sldId="727"/>
            <ac:spMk id="10" creationId="{627CCBBD-C58F-4DBD-84A8-ACF2C02DE759}"/>
          </ac:spMkLst>
        </pc:spChg>
      </pc:sldChg>
      <pc:sldChg chg="add">
        <pc:chgData name="Lyndall Murray" userId="30bda770-8273-47fb-bea4-102fce84f533" providerId="ADAL" clId="{A19AAD86-784B-4962-9D29-E183CD2193BC}" dt="2023-11-23T04:59:42.773" v="929"/>
        <pc:sldMkLst>
          <pc:docMk/>
          <pc:sldMk cId="171951506" sldId="728"/>
        </pc:sldMkLst>
      </pc:sldChg>
      <pc:sldChg chg="modSp add mod">
        <pc:chgData name="Lyndall Murray" userId="30bda770-8273-47fb-bea4-102fce84f533" providerId="ADAL" clId="{A19AAD86-784B-4962-9D29-E183CD2193BC}" dt="2023-11-23T05:02:03.438" v="986" actId="20577"/>
        <pc:sldMkLst>
          <pc:docMk/>
          <pc:sldMk cId="1103368350" sldId="729"/>
        </pc:sldMkLst>
        <pc:spChg chg="mod">
          <ac:chgData name="Lyndall Murray" userId="30bda770-8273-47fb-bea4-102fce84f533" providerId="ADAL" clId="{A19AAD86-784B-4962-9D29-E183CD2193BC}" dt="2023-11-23T05:02:03.438" v="986" actId="20577"/>
          <ac:spMkLst>
            <pc:docMk/>
            <pc:sldMk cId="1103368350" sldId="729"/>
            <ac:spMk id="4" creationId="{0BFF0ABD-2704-4A00-932D-7EA53BA4286E}"/>
          </ac:spMkLst>
        </pc:spChg>
      </pc:sldChg>
      <pc:sldChg chg="modSp add mod">
        <pc:chgData name="Lyndall Murray" userId="30bda770-8273-47fb-bea4-102fce84f533" providerId="ADAL" clId="{A19AAD86-784B-4962-9D29-E183CD2193BC}" dt="2023-11-23T05:03:44.551" v="1044" actId="1076"/>
        <pc:sldMkLst>
          <pc:docMk/>
          <pc:sldMk cId="3308797508" sldId="730"/>
        </pc:sldMkLst>
        <pc:spChg chg="mod">
          <ac:chgData name="Lyndall Murray" userId="30bda770-8273-47fb-bea4-102fce84f533" providerId="ADAL" clId="{A19AAD86-784B-4962-9D29-E183CD2193BC}" dt="2023-11-23T05:03:08.857" v="1043" actId="404"/>
          <ac:spMkLst>
            <pc:docMk/>
            <pc:sldMk cId="3308797508" sldId="730"/>
            <ac:spMk id="4" creationId="{0BFF0ABD-2704-4A00-932D-7EA53BA4286E}"/>
          </ac:spMkLst>
        </pc:spChg>
        <pc:spChg chg="mod">
          <ac:chgData name="Lyndall Murray" userId="30bda770-8273-47fb-bea4-102fce84f533" providerId="ADAL" clId="{A19AAD86-784B-4962-9D29-E183CD2193BC}" dt="2023-11-23T05:03:44.551" v="1044" actId="1076"/>
          <ac:spMkLst>
            <pc:docMk/>
            <pc:sldMk cId="3308797508" sldId="730"/>
            <ac:spMk id="5" creationId="{A388ADA2-33D1-4B3E-B39E-E7410FEF588F}"/>
          </ac:spMkLst>
        </pc:spChg>
      </pc:sldChg>
      <pc:sldChg chg="modSp add mod">
        <pc:chgData name="Lyndall Murray" userId="30bda770-8273-47fb-bea4-102fce84f533" providerId="ADAL" clId="{A19AAD86-784B-4962-9D29-E183CD2193BC}" dt="2023-11-23T05:05:00.088" v="1099" actId="404"/>
        <pc:sldMkLst>
          <pc:docMk/>
          <pc:sldMk cId="3662122706" sldId="731"/>
        </pc:sldMkLst>
        <pc:spChg chg="mod">
          <ac:chgData name="Lyndall Murray" userId="30bda770-8273-47fb-bea4-102fce84f533" providerId="ADAL" clId="{A19AAD86-784B-4962-9D29-E183CD2193BC}" dt="2023-11-23T05:05:00.088" v="1099" actId="404"/>
          <ac:spMkLst>
            <pc:docMk/>
            <pc:sldMk cId="3662122706" sldId="731"/>
            <ac:spMk id="4" creationId="{0BFF0ABD-2704-4A00-932D-7EA53BA4286E}"/>
          </ac:spMkLst>
        </pc:spChg>
      </pc:sldChg>
      <pc:sldChg chg="add ord">
        <pc:chgData name="Lyndall Murray" userId="30bda770-8273-47fb-bea4-102fce84f533" providerId="ADAL" clId="{A19AAD86-784B-4962-9D29-E183CD2193BC}" dt="2023-11-23T05:10:47.455" v="1119"/>
        <pc:sldMkLst>
          <pc:docMk/>
          <pc:sldMk cId="3743518517" sldId="732"/>
        </pc:sldMkLst>
      </pc:sldChg>
      <pc:sldChg chg="add ord">
        <pc:chgData name="Lyndall Murray" userId="30bda770-8273-47fb-bea4-102fce84f533" providerId="ADAL" clId="{A19AAD86-784B-4962-9D29-E183CD2193BC}" dt="2023-11-23T05:10:52.710" v="1121"/>
        <pc:sldMkLst>
          <pc:docMk/>
          <pc:sldMk cId="2957265194" sldId="733"/>
        </pc:sldMkLst>
      </pc:sldChg>
      <pc:sldChg chg="add">
        <pc:chgData name="Lyndall Murray" userId="30bda770-8273-47fb-bea4-102fce84f533" providerId="ADAL" clId="{A19AAD86-784B-4962-9D29-E183CD2193BC}" dt="2023-11-23T05:10:01.231" v="1110"/>
        <pc:sldMkLst>
          <pc:docMk/>
          <pc:sldMk cId="3339976089" sldId="734"/>
        </pc:sldMkLst>
      </pc:sldChg>
      <pc:sldChg chg="add">
        <pc:chgData name="Lyndall Murray" userId="30bda770-8273-47fb-bea4-102fce84f533" providerId="ADAL" clId="{A19AAD86-784B-4962-9D29-E183CD2193BC}" dt="2023-11-23T05:10:01.231" v="1110"/>
        <pc:sldMkLst>
          <pc:docMk/>
          <pc:sldMk cId="3617624197" sldId="735"/>
        </pc:sldMkLst>
      </pc:sldChg>
      <pc:sldChg chg="add">
        <pc:chgData name="Lyndall Murray" userId="30bda770-8273-47fb-bea4-102fce84f533" providerId="ADAL" clId="{A19AAD86-784B-4962-9D29-E183CD2193BC}" dt="2023-11-23T05:10:01.231" v="1110"/>
        <pc:sldMkLst>
          <pc:docMk/>
          <pc:sldMk cId="844481242" sldId="736"/>
        </pc:sldMkLst>
      </pc:sldChg>
      <pc:sldChg chg="add">
        <pc:chgData name="Lyndall Murray" userId="30bda770-8273-47fb-bea4-102fce84f533" providerId="ADAL" clId="{A19AAD86-784B-4962-9D29-E183CD2193BC}" dt="2023-11-23T05:11:15.171" v="1122"/>
        <pc:sldMkLst>
          <pc:docMk/>
          <pc:sldMk cId="924676355" sldId="737"/>
        </pc:sldMkLst>
      </pc:sldChg>
      <pc:sldChg chg="modSp add mod">
        <pc:chgData name="Lyndall Murray" userId="30bda770-8273-47fb-bea4-102fce84f533" providerId="ADAL" clId="{A19AAD86-784B-4962-9D29-E183CD2193BC}" dt="2023-11-23T05:13:01.340" v="1186" actId="1076"/>
        <pc:sldMkLst>
          <pc:docMk/>
          <pc:sldMk cId="2928536363" sldId="738"/>
        </pc:sldMkLst>
        <pc:spChg chg="mod">
          <ac:chgData name="Lyndall Murray" userId="30bda770-8273-47fb-bea4-102fce84f533" providerId="ADAL" clId="{A19AAD86-784B-4962-9D29-E183CD2193BC}" dt="2023-11-23T05:12:52.582" v="1185" actId="404"/>
          <ac:spMkLst>
            <pc:docMk/>
            <pc:sldMk cId="2928536363" sldId="738"/>
            <ac:spMk id="4" creationId="{0BFF0ABD-2704-4A00-932D-7EA53BA4286E}"/>
          </ac:spMkLst>
        </pc:spChg>
        <pc:spChg chg="mod">
          <ac:chgData name="Lyndall Murray" userId="30bda770-8273-47fb-bea4-102fce84f533" providerId="ADAL" clId="{A19AAD86-784B-4962-9D29-E183CD2193BC}" dt="2023-11-23T05:13:01.340" v="1186" actId="1076"/>
          <ac:spMkLst>
            <pc:docMk/>
            <pc:sldMk cId="2928536363" sldId="738"/>
            <ac:spMk id="10" creationId="{627CCBBD-C58F-4DBD-84A8-ACF2C02DE759}"/>
          </ac:spMkLst>
        </pc:spChg>
      </pc:sldChg>
      <pc:sldChg chg="modSp add mod">
        <pc:chgData name="Lyndall Murray" userId="30bda770-8273-47fb-bea4-102fce84f533" providerId="ADAL" clId="{A19AAD86-784B-4962-9D29-E183CD2193BC}" dt="2023-11-23T05:18:02.241" v="1250" actId="1076"/>
        <pc:sldMkLst>
          <pc:docMk/>
          <pc:sldMk cId="2134862006" sldId="739"/>
        </pc:sldMkLst>
        <pc:spChg chg="mod">
          <ac:chgData name="Lyndall Murray" userId="30bda770-8273-47fb-bea4-102fce84f533" providerId="ADAL" clId="{A19AAD86-784B-4962-9D29-E183CD2193BC}" dt="2023-11-23T05:17:57.343" v="1249" actId="403"/>
          <ac:spMkLst>
            <pc:docMk/>
            <pc:sldMk cId="2134862006" sldId="739"/>
            <ac:spMk id="4" creationId="{0BFF0ABD-2704-4A00-932D-7EA53BA4286E}"/>
          </ac:spMkLst>
        </pc:spChg>
        <pc:spChg chg="mod">
          <ac:chgData name="Lyndall Murray" userId="30bda770-8273-47fb-bea4-102fce84f533" providerId="ADAL" clId="{A19AAD86-784B-4962-9D29-E183CD2193BC}" dt="2023-11-23T05:18:02.241" v="1250" actId="1076"/>
          <ac:spMkLst>
            <pc:docMk/>
            <pc:sldMk cId="2134862006" sldId="739"/>
            <ac:spMk id="10" creationId="{627CCBBD-C58F-4DBD-84A8-ACF2C02DE759}"/>
          </ac:spMkLst>
        </pc:spChg>
      </pc:sldChg>
      <pc:sldChg chg="modSp add mod">
        <pc:chgData name="Lyndall Murray" userId="30bda770-8273-47fb-bea4-102fce84f533" providerId="ADAL" clId="{A19AAD86-784B-4962-9D29-E183CD2193BC}" dt="2023-11-23T05:21:20.887" v="1313" actId="1076"/>
        <pc:sldMkLst>
          <pc:docMk/>
          <pc:sldMk cId="3829682278" sldId="740"/>
        </pc:sldMkLst>
        <pc:spChg chg="mod">
          <ac:chgData name="Lyndall Murray" userId="30bda770-8273-47fb-bea4-102fce84f533" providerId="ADAL" clId="{A19AAD86-784B-4962-9D29-E183CD2193BC}" dt="2023-11-23T05:21:15.334" v="1312" actId="20577"/>
          <ac:spMkLst>
            <pc:docMk/>
            <pc:sldMk cId="3829682278" sldId="740"/>
            <ac:spMk id="4" creationId="{0BFF0ABD-2704-4A00-932D-7EA53BA4286E}"/>
          </ac:spMkLst>
        </pc:spChg>
        <pc:spChg chg="mod">
          <ac:chgData name="Lyndall Murray" userId="30bda770-8273-47fb-bea4-102fce84f533" providerId="ADAL" clId="{A19AAD86-784B-4962-9D29-E183CD2193BC}" dt="2023-11-23T05:21:20.887" v="1313" actId="1076"/>
          <ac:spMkLst>
            <pc:docMk/>
            <pc:sldMk cId="3829682278" sldId="740"/>
            <ac:spMk id="10" creationId="{627CCBBD-C58F-4DBD-84A8-ACF2C02DE759}"/>
          </ac:spMkLst>
        </pc:spChg>
      </pc:sldChg>
      <pc:sldChg chg="modSp add mod">
        <pc:chgData name="Lyndall Murray" userId="30bda770-8273-47fb-bea4-102fce84f533" providerId="ADAL" clId="{A19AAD86-784B-4962-9D29-E183CD2193BC}" dt="2023-11-23T05:25:38.227" v="1353" actId="20577"/>
        <pc:sldMkLst>
          <pc:docMk/>
          <pc:sldMk cId="4026307798" sldId="741"/>
        </pc:sldMkLst>
        <pc:spChg chg="mod">
          <ac:chgData name="Lyndall Murray" userId="30bda770-8273-47fb-bea4-102fce84f533" providerId="ADAL" clId="{A19AAD86-784B-4962-9D29-E183CD2193BC}" dt="2023-11-23T05:25:38.227" v="1353" actId="20577"/>
          <ac:spMkLst>
            <pc:docMk/>
            <pc:sldMk cId="4026307798" sldId="741"/>
            <ac:spMk id="4" creationId="{0BFF0ABD-2704-4A00-932D-7EA53BA4286E}"/>
          </ac:spMkLst>
        </pc:spChg>
      </pc:sldChg>
    </pc:docChg>
  </pc:docChgLst>
  <pc:docChgLst>
    <pc:chgData name="Lyndall Murray" userId="30bda770-8273-47fb-bea4-102fce84f533" providerId="ADAL" clId="{ED5276EB-A1F0-4A94-B961-225E88546317}"/>
    <pc:docChg chg="modSld">
      <pc:chgData name="Lyndall Murray" userId="30bda770-8273-47fb-bea4-102fce84f533" providerId="ADAL" clId="{ED5276EB-A1F0-4A94-B961-225E88546317}" dt="2023-12-14T05:03:53.323" v="1" actId="20577"/>
      <pc:docMkLst>
        <pc:docMk/>
      </pc:docMkLst>
      <pc:sldChg chg="modSp mod">
        <pc:chgData name="Lyndall Murray" userId="30bda770-8273-47fb-bea4-102fce84f533" providerId="ADAL" clId="{ED5276EB-A1F0-4A94-B961-225E88546317}" dt="2023-12-14T05:03:53.323" v="1" actId="20577"/>
        <pc:sldMkLst>
          <pc:docMk/>
          <pc:sldMk cId="2701173861" sldId="311"/>
        </pc:sldMkLst>
        <pc:spChg chg="mod">
          <ac:chgData name="Lyndall Murray" userId="30bda770-8273-47fb-bea4-102fce84f533" providerId="ADAL" clId="{ED5276EB-A1F0-4A94-B961-225E88546317}" dt="2023-12-14T05:03:53.323" v="1" actId="20577"/>
          <ac:spMkLst>
            <pc:docMk/>
            <pc:sldMk cId="2701173861" sldId="311"/>
            <ac:spMk id="7" creationId="{FA96FEBE-4D7F-E181-840E-C4760951DA37}"/>
          </ac:spMkLst>
        </pc:spChg>
      </pc:sldChg>
    </pc:docChg>
  </pc:docChgLst>
  <pc:docChgLst>
    <pc:chgData name="Lyndall Murray" userId="30bda770-8273-47fb-bea4-102fce84f533" providerId="ADAL" clId="{E273AD7B-1CD1-4498-A7C8-B5BCCDB874A9}"/>
    <pc:docChg chg="undo redo custSel addSld delSld modSld sldOrd">
      <pc:chgData name="Lyndall Murray" userId="30bda770-8273-47fb-bea4-102fce84f533" providerId="ADAL" clId="{E273AD7B-1CD1-4498-A7C8-B5BCCDB874A9}" dt="2024-02-18T01:31:31.682" v="1979" actId="47"/>
      <pc:docMkLst>
        <pc:docMk/>
      </pc:docMkLst>
      <pc:sldChg chg="del">
        <pc:chgData name="Lyndall Murray" userId="30bda770-8273-47fb-bea4-102fce84f533" providerId="ADAL" clId="{E273AD7B-1CD1-4498-A7C8-B5BCCDB874A9}" dt="2024-02-18T01:23:35.842" v="1863" actId="47"/>
        <pc:sldMkLst>
          <pc:docMk/>
          <pc:sldMk cId="3589677827" sldId="289"/>
        </pc:sldMkLst>
      </pc:sldChg>
      <pc:sldChg chg="del">
        <pc:chgData name="Lyndall Murray" userId="30bda770-8273-47fb-bea4-102fce84f533" providerId="ADAL" clId="{E273AD7B-1CD1-4498-A7C8-B5BCCDB874A9}" dt="2024-02-13T23:31:24.806" v="592" actId="47"/>
        <pc:sldMkLst>
          <pc:docMk/>
          <pc:sldMk cId="3436250964" sldId="336"/>
        </pc:sldMkLst>
      </pc:sldChg>
      <pc:sldChg chg="modSp mod modNotesTx">
        <pc:chgData name="Lyndall Murray" userId="30bda770-8273-47fb-bea4-102fce84f533" providerId="ADAL" clId="{E273AD7B-1CD1-4498-A7C8-B5BCCDB874A9}" dt="2024-02-14T03:18:56.266" v="1336" actId="20577"/>
        <pc:sldMkLst>
          <pc:docMk/>
          <pc:sldMk cId="481634895" sldId="347"/>
        </pc:sldMkLst>
        <pc:spChg chg="mod">
          <ac:chgData name="Lyndall Murray" userId="30bda770-8273-47fb-bea4-102fce84f533" providerId="ADAL" clId="{E273AD7B-1CD1-4498-A7C8-B5BCCDB874A9}" dt="2024-02-14T03:18:56.266" v="1336" actId="20577"/>
          <ac:spMkLst>
            <pc:docMk/>
            <pc:sldMk cId="481634895" sldId="347"/>
            <ac:spMk id="2" creationId="{900E2FFF-1D0D-6422-F582-470145F17C47}"/>
          </ac:spMkLst>
        </pc:spChg>
      </pc:sldChg>
      <pc:sldChg chg="del">
        <pc:chgData name="Lyndall Murray" userId="30bda770-8273-47fb-bea4-102fce84f533" providerId="ADAL" clId="{E273AD7B-1CD1-4498-A7C8-B5BCCDB874A9}" dt="2024-02-18T01:23:36.931" v="1864" actId="47"/>
        <pc:sldMkLst>
          <pc:docMk/>
          <pc:sldMk cId="2012834178" sldId="352"/>
        </pc:sldMkLst>
      </pc:sldChg>
      <pc:sldChg chg="del">
        <pc:chgData name="Lyndall Murray" userId="30bda770-8273-47fb-bea4-102fce84f533" providerId="ADAL" clId="{E273AD7B-1CD1-4498-A7C8-B5BCCDB874A9}" dt="2024-01-29T23:05:45.385" v="350" actId="47"/>
        <pc:sldMkLst>
          <pc:docMk/>
          <pc:sldMk cId="3119593418" sldId="574"/>
        </pc:sldMkLst>
      </pc:sldChg>
      <pc:sldChg chg="del">
        <pc:chgData name="Lyndall Murray" userId="30bda770-8273-47fb-bea4-102fce84f533" providerId="ADAL" clId="{E273AD7B-1CD1-4498-A7C8-B5BCCDB874A9}" dt="2024-01-29T23:05:45.936" v="351" actId="47"/>
        <pc:sldMkLst>
          <pc:docMk/>
          <pc:sldMk cId="118345476" sldId="575"/>
        </pc:sldMkLst>
      </pc:sldChg>
      <pc:sldChg chg="modSp mod modNotesTx">
        <pc:chgData name="Lyndall Murray" userId="30bda770-8273-47fb-bea4-102fce84f533" providerId="ADAL" clId="{E273AD7B-1CD1-4498-A7C8-B5BCCDB874A9}" dt="2024-02-14T03:20:32.270" v="1430" actId="20577"/>
        <pc:sldMkLst>
          <pc:docMk/>
          <pc:sldMk cId="4058515365" sldId="590"/>
        </pc:sldMkLst>
        <pc:spChg chg="mod">
          <ac:chgData name="Lyndall Murray" userId="30bda770-8273-47fb-bea4-102fce84f533" providerId="ADAL" clId="{E273AD7B-1CD1-4498-A7C8-B5BCCDB874A9}" dt="2024-02-14T03:20:32.270" v="1430" actId="20577"/>
          <ac:spMkLst>
            <pc:docMk/>
            <pc:sldMk cId="4058515365" sldId="590"/>
            <ac:spMk id="2" creationId="{900E2FFF-1D0D-6422-F582-470145F17C47}"/>
          </ac:spMkLst>
        </pc:spChg>
      </pc:sldChg>
      <pc:sldChg chg="modSp mod modNotesTx">
        <pc:chgData name="Lyndall Murray" userId="30bda770-8273-47fb-bea4-102fce84f533" providerId="ADAL" clId="{E273AD7B-1CD1-4498-A7C8-B5BCCDB874A9}" dt="2024-02-14T03:22:16.044" v="1514" actId="20577"/>
        <pc:sldMkLst>
          <pc:docMk/>
          <pc:sldMk cId="2556243450" sldId="611"/>
        </pc:sldMkLst>
        <pc:spChg chg="mod">
          <ac:chgData name="Lyndall Murray" userId="30bda770-8273-47fb-bea4-102fce84f533" providerId="ADAL" clId="{E273AD7B-1CD1-4498-A7C8-B5BCCDB874A9}" dt="2024-02-14T03:22:16.044" v="1514" actId="20577"/>
          <ac:spMkLst>
            <pc:docMk/>
            <pc:sldMk cId="2556243450" sldId="611"/>
            <ac:spMk id="2" creationId="{900E2FFF-1D0D-6422-F582-470145F17C47}"/>
          </ac:spMkLst>
        </pc:spChg>
      </pc:sldChg>
      <pc:sldChg chg="modSp mod">
        <pc:chgData name="Lyndall Murray" userId="30bda770-8273-47fb-bea4-102fce84f533" providerId="ADAL" clId="{E273AD7B-1CD1-4498-A7C8-B5BCCDB874A9}" dt="2024-02-14T03:59:06.376" v="1827" actId="6549"/>
        <pc:sldMkLst>
          <pc:docMk/>
          <pc:sldMk cId="3977148813" sldId="618"/>
        </pc:sldMkLst>
        <pc:spChg chg="mod">
          <ac:chgData name="Lyndall Murray" userId="30bda770-8273-47fb-bea4-102fce84f533" providerId="ADAL" clId="{E273AD7B-1CD1-4498-A7C8-B5BCCDB874A9}" dt="2024-02-14T03:59:06.376" v="1827" actId="6549"/>
          <ac:spMkLst>
            <pc:docMk/>
            <pc:sldMk cId="3977148813" sldId="618"/>
            <ac:spMk id="2" creationId="{900E2FFF-1D0D-6422-F582-470145F17C47}"/>
          </ac:spMkLst>
        </pc:spChg>
      </pc:sldChg>
      <pc:sldChg chg="modSp mod modNotesTx">
        <pc:chgData name="Lyndall Murray" userId="30bda770-8273-47fb-bea4-102fce84f533" providerId="ADAL" clId="{E273AD7B-1CD1-4498-A7C8-B5BCCDB874A9}" dt="2024-02-14T03:32:27.672" v="1717"/>
        <pc:sldMkLst>
          <pc:docMk/>
          <pc:sldMk cId="1716567375" sldId="619"/>
        </pc:sldMkLst>
        <pc:spChg chg="mod">
          <ac:chgData name="Lyndall Murray" userId="30bda770-8273-47fb-bea4-102fce84f533" providerId="ADAL" clId="{E273AD7B-1CD1-4498-A7C8-B5BCCDB874A9}" dt="2024-02-14T03:23:54.182" v="1524" actId="20577"/>
          <ac:spMkLst>
            <pc:docMk/>
            <pc:sldMk cId="1716567375" sldId="619"/>
            <ac:spMk id="2" creationId="{900E2FFF-1D0D-6422-F582-470145F17C47}"/>
          </ac:spMkLst>
        </pc:spChg>
      </pc:sldChg>
      <pc:sldChg chg="del">
        <pc:chgData name="Lyndall Murray" userId="30bda770-8273-47fb-bea4-102fce84f533" providerId="ADAL" clId="{E273AD7B-1CD1-4498-A7C8-B5BCCDB874A9}" dt="2024-01-29T05:58:53.069" v="233" actId="47"/>
        <pc:sldMkLst>
          <pc:docMk/>
          <pc:sldMk cId="2777105594" sldId="621"/>
        </pc:sldMkLst>
      </pc:sldChg>
      <pc:sldChg chg="del">
        <pc:chgData name="Lyndall Murray" userId="30bda770-8273-47fb-bea4-102fce84f533" providerId="ADAL" clId="{E273AD7B-1CD1-4498-A7C8-B5BCCDB874A9}" dt="2024-01-29T05:58:55.062" v="234" actId="47"/>
        <pc:sldMkLst>
          <pc:docMk/>
          <pc:sldMk cId="1475687111" sldId="625"/>
        </pc:sldMkLst>
      </pc:sldChg>
      <pc:sldChg chg="del">
        <pc:chgData name="Lyndall Murray" userId="30bda770-8273-47fb-bea4-102fce84f533" providerId="ADAL" clId="{E273AD7B-1CD1-4498-A7C8-B5BCCDB874A9}" dt="2024-01-29T05:58:56.946" v="235" actId="47"/>
        <pc:sldMkLst>
          <pc:docMk/>
          <pc:sldMk cId="2177720673" sldId="627"/>
        </pc:sldMkLst>
      </pc:sldChg>
      <pc:sldChg chg="modSp mod modNotesTx">
        <pc:chgData name="Lyndall Murray" userId="30bda770-8273-47fb-bea4-102fce84f533" providerId="ADAL" clId="{E273AD7B-1CD1-4498-A7C8-B5BCCDB874A9}" dt="2024-02-14T03:27:01.503" v="1633" actId="20577"/>
        <pc:sldMkLst>
          <pc:docMk/>
          <pc:sldMk cId="3600759509" sldId="662"/>
        </pc:sldMkLst>
        <pc:spChg chg="mod">
          <ac:chgData name="Lyndall Murray" userId="30bda770-8273-47fb-bea4-102fce84f533" providerId="ADAL" clId="{E273AD7B-1CD1-4498-A7C8-B5BCCDB874A9}" dt="2024-02-14T03:25:46.242" v="1616" actId="20577"/>
          <ac:spMkLst>
            <pc:docMk/>
            <pc:sldMk cId="3600759509" sldId="662"/>
            <ac:spMk id="2" creationId="{900E2FFF-1D0D-6422-F582-470145F17C47}"/>
          </ac:spMkLst>
        </pc:spChg>
      </pc:sldChg>
      <pc:sldChg chg="del">
        <pc:chgData name="Lyndall Murray" userId="30bda770-8273-47fb-bea4-102fce84f533" providerId="ADAL" clId="{E273AD7B-1CD1-4498-A7C8-B5BCCDB874A9}" dt="2024-01-29T23:05:46.836" v="352" actId="47"/>
        <pc:sldMkLst>
          <pc:docMk/>
          <pc:sldMk cId="1797057448" sldId="672"/>
        </pc:sldMkLst>
      </pc:sldChg>
      <pc:sldChg chg="del">
        <pc:chgData name="Lyndall Murray" userId="30bda770-8273-47fb-bea4-102fce84f533" providerId="ADAL" clId="{E273AD7B-1CD1-4498-A7C8-B5BCCDB874A9}" dt="2024-01-29T23:05:47.469" v="353" actId="47"/>
        <pc:sldMkLst>
          <pc:docMk/>
          <pc:sldMk cId="3857728009" sldId="674"/>
        </pc:sldMkLst>
      </pc:sldChg>
      <pc:sldChg chg="del">
        <pc:chgData name="Lyndall Murray" userId="30bda770-8273-47fb-bea4-102fce84f533" providerId="ADAL" clId="{E273AD7B-1CD1-4498-A7C8-B5BCCDB874A9}" dt="2024-01-29T23:05:48.435" v="354" actId="47"/>
        <pc:sldMkLst>
          <pc:docMk/>
          <pc:sldMk cId="1457456276" sldId="676"/>
        </pc:sldMkLst>
      </pc:sldChg>
      <pc:sldChg chg="del">
        <pc:chgData name="Lyndall Murray" userId="30bda770-8273-47fb-bea4-102fce84f533" providerId="ADAL" clId="{E273AD7B-1CD1-4498-A7C8-B5BCCDB874A9}" dt="2024-01-29T05:57:16.058" v="222" actId="47"/>
        <pc:sldMkLst>
          <pc:docMk/>
          <pc:sldMk cId="2948616397" sldId="688"/>
        </pc:sldMkLst>
      </pc:sldChg>
      <pc:sldChg chg="del">
        <pc:chgData name="Lyndall Murray" userId="30bda770-8273-47fb-bea4-102fce84f533" providerId="ADAL" clId="{E273AD7B-1CD1-4498-A7C8-B5BCCDB874A9}" dt="2024-01-29T05:57:13.373" v="220" actId="47"/>
        <pc:sldMkLst>
          <pc:docMk/>
          <pc:sldMk cId="2332486443" sldId="689"/>
        </pc:sldMkLst>
      </pc:sldChg>
      <pc:sldChg chg="del">
        <pc:chgData name="Lyndall Murray" userId="30bda770-8273-47fb-bea4-102fce84f533" providerId="ADAL" clId="{E273AD7B-1CD1-4498-A7C8-B5BCCDB874A9}" dt="2024-01-29T05:57:12.618" v="219" actId="47"/>
        <pc:sldMkLst>
          <pc:docMk/>
          <pc:sldMk cId="3432076735" sldId="690"/>
        </pc:sldMkLst>
      </pc:sldChg>
      <pc:sldChg chg="del">
        <pc:chgData name="Lyndall Murray" userId="30bda770-8273-47fb-bea4-102fce84f533" providerId="ADAL" clId="{E273AD7B-1CD1-4498-A7C8-B5BCCDB874A9}" dt="2024-01-29T05:57:09.870" v="216" actId="47"/>
        <pc:sldMkLst>
          <pc:docMk/>
          <pc:sldMk cId="1321413141" sldId="691"/>
        </pc:sldMkLst>
      </pc:sldChg>
      <pc:sldChg chg="del">
        <pc:chgData name="Lyndall Murray" userId="30bda770-8273-47fb-bea4-102fce84f533" providerId="ADAL" clId="{E273AD7B-1CD1-4498-A7C8-B5BCCDB874A9}" dt="2024-01-29T05:57:10.671" v="217" actId="47"/>
        <pc:sldMkLst>
          <pc:docMk/>
          <pc:sldMk cId="2960271766" sldId="693"/>
        </pc:sldMkLst>
      </pc:sldChg>
      <pc:sldChg chg="del">
        <pc:chgData name="Lyndall Murray" userId="30bda770-8273-47fb-bea4-102fce84f533" providerId="ADAL" clId="{E273AD7B-1CD1-4498-A7C8-B5BCCDB874A9}" dt="2024-01-29T05:57:11.284" v="218" actId="47"/>
        <pc:sldMkLst>
          <pc:docMk/>
          <pc:sldMk cId="295818615" sldId="694"/>
        </pc:sldMkLst>
      </pc:sldChg>
      <pc:sldChg chg="del">
        <pc:chgData name="Lyndall Murray" userId="30bda770-8273-47fb-bea4-102fce84f533" providerId="ADAL" clId="{E273AD7B-1CD1-4498-A7C8-B5BCCDB874A9}" dt="2024-01-29T05:57:14.064" v="221" actId="47"/>
        <pc:sldMkLst>
          <pc:docMk/>
          <pc:sldMk cId="920722617" sldId="695"/>
        </pc:sldMkLst>
      </pc:sldChg>
      <pc:sldChg chg="modSp mod modAnim">
        <pc:chgData name="Lyndall Murray" userId="30bda770-8273-47fb-bea4-102fce84f533" providerId="ADAL" clId="{E273AD7B-1CD1-4498-A7C8-B5BCCDB874A9}" dt="2024-01-29T05:59:38.148" v="238" actId="14100"/>
        <pc:sldMkLst>
          <pc:docMk/>
          <pc:sldMk cId="1734714009" sldId="696"/>
        </pc:sldMkLst>
        <pc:spChg chg="mod">
          <ac:chgData name="Lyndall Murray" userId="30bda770-8273-47fb-bea4-102fce84f533" providerId="ADAL" clId="{E273AD7B-1CD1-4498-A7C8-B5BCCDB874A9}" dt="2024-01-29T05:59:27.561" v="237" actId="1076"/>
          <ac:spMkLst>
            <pc:docMk/>
            <pc:sldMk cId="1734714009" sldId="696"/>
            <ac:spMk id="4" creationId="{0BFF0ABD-2704-4A00-932D-7EA53BA4286E}"/>
          </ac:spMkLst>
        </pc:spChg>
        <pc:spChg chg="mod">
          <ac:chgData name="Lyndall Murray" userId="30bda770-8273-47fb-bea4-102fce84f533" providerId="ADAL" clId="{E273AD7B-1CD1-4498-A7C8-B5BCCDB874A9}" dt="2024-01-29T05:59:38.148" v="238" actId="14100"/>
          <ac:spMkLst>
            <pc:docMk/>
            <pc:sldMk cId="1734714009" sldId="696"/>
            <ac:spMk id="10" creationId="{627CCBBD-C58F-4DBD-84A8-ACF2C02DE759}"/>
          </ac:spMkLst>
        </pc:spChg>
      </pc:sldChg>
      <pc:sldChg chg="modSp mod">
        <pc:chgData name="Lyndall Murray" userId="30bda770-8273-47fb-bea4-102fce84f533" providerId="ADAL" clId="{E273AD7B-1CD1-4498-A7C8-B5BCCDB874A9}" dt="2024-02-14T03:58:52.462" v="1826" actId="6549"/>
        <pc:sldMkLst>
          <pc:docMk/>
          <pc:sldMk cId="3448321964" sldId="698"/>
        </pc:sldMkLst>
        <pc:spChg chg="mod">
          <ac:chgData name="Lyndall Murray" userId="30bda770-8273-47fb-bea4-102fce84f533" providerId="ADAL" clId="{E273AD7B-1CD1-4498-A7C8-B5BCCDB874A9}" dt="2024-02-14T03:58:52.462" v="1826" actId="6549"/>
          <ac:spMkLst>
            <pc:docMk/>
            <pc:sldMk cId="3448321964" sldId="698"/>
            <ac:spMk id="2" creationId="{900E2FFF-1D0D-6422-F582-470145F17C47}"/>
          </ac:spMkLst>
        </pc:spChg>
      </pc:sldChg>
      <pc:sldChg chg="modSp mod ord modAnim">
        <pc:chgData name="Lyndall Murray" userId="30bda770-8273-47fb-bea4-102fce84f533" providerId="ADAL" clId="{E273AD7B-1CD1-4498-A7C8-B5BCCDB874A9}" dt="2024-02-14T00:33:37.052" v="941" actId="14100"/>
        <pc:sldMkLst>
          <pc:docMk/>
          <pc:sldMk cId="2284105323" sldId="699"/>
        </pc:sldMkLst>
        <pc:spChg chg="mod">
          <ac:chgData name="Lyndall Murray" userId="30bda770-8273-47fb-bea4-102fce84f533" providerId="ADAL" clId="{E273AD7B-1CD1-4498-A7C8-B5BCCDB874A9}" dt="2024-02-14T00:33:31.022" v="940" actId="1076"/>
          <ac:spMkLst>
            <pc:docMk/>
            <pc:sldMk cId="2284105323" sldId="699"/>
            <ac:spMk id="4" creationId="{0BFF0ABD-2704-4A00-932D-7EA53BA4286E}"/>
          </ac:spMkLst>
        </pc:spChg>
        <pc:spChg chg="mod">
          <ac:chgData name="Lyndall Murray" userId="30bda770-8273-47fb-bea4-102fce84f533" providerId="ADAL" clId="{E273AD7B-1CD1-4498-A7C8-B5BCCDB874A9}" dt="2024-02-14T00:33:37.052" v="941" actId="14100"/>
          <ac:spMkLst>
            <pc:docMk/>
            <pc:sldMk cId="2284105323" sldId="699"/>
            <ac:spMk id="10" creationId="{627CCBBD-C58F-4DBD-84A8-ACF2C02DE759}"/>
          </ac:spMkLst>
        </pc:spChg>
      </pc:sldChg>
      <pc:sldChg chg="del">
        <pc:chgData name="Lyndall Murray" userId="30bda770-8273-47fb-bea4-102fce84f533" providerId="ADAL" clId="{E273AD7B-1CD1-4498-A7C8-B5BCCDB874A9}" dt="2024-02-14T00:37:07.684" v="984" actId="47"/>
        <pc:sldMkLst>
          <pc:docMk/>
          <pc:sldMk cId="1191884310" sldId="700"/>
        </pc:sldMkLst>
      </pc:sldChg>
      <pc:sldChg chg="del">
        <pc:chgData name="Lyndall Murray" userId="30bda770-8273-47fb-bea4-102fce84f533" providerId="ADAL" clId="{E273AD7B-1CD1-4498-A7C8-B5BCCDB874A9}" dt="2024-02-14T00:35:39.687" v="967" actId="47"/>
        <pc:sldMkLst>
          <pc:docMk/>
          <pc:sldMk cId="1727415129" sldId="701"/>
        </pc:sldMkLst>
      </pc:sldChg>
      <pc:sldChg chg="del">
        <pc:chgData name="Lyndall Murray" userId="30bda770-8273-47fb-bea4-102fce84f533" providerId="ADAL" clId="{E273AD7B-1CD1-4498-A7C8-B5BCCDB874A9}" dt="2024-02-14T00:36:32.906" v="983" actId="47"/>
        <pc:sldMkLst>
          <pc:docMk/>
          <pc:sldMk cId="2452407445" sldId="703"/>
        </pc:sldMkLst>
      </pc:sldChg>
      <pc:sldChg chg="del">
        <pc:chgData name="Lyndall Murray" userId="30bda770-8273-47fb-bea4-102fce84f533" providerId="ADAL" clId="{E273AD7B-1CD1-4498-A7C8-B5BCCDB874A9}" dt="2024-02-14T00:36:30.722" v="982" actId="47"/>
        <pc:sldMkLst>
          <pc:docMk/>
          <pc:sldMk cId="3564142566" sldId="705"/>
        </pc:sldMkLst>
      </pc:sldChg>
      <pc:sldChg chg="modSp mod modAnim">
        <pc:chgData name="Lyndall Murray" userId="30bda770-8273-47fb-bea4-102fce84f533" providerId="ADAL" clId="{E273AD7B-1CD1-4498-A7C8-B5BCCDB874A9}" dt="2024-02-14T00:36:23.280" v="981" actId="1076"/>
        <pc:sldMkLst>
          <pc:docMk/>
          <pc:sldMk cId="1013005636" sldId="706"/>
        </pc:sldMkLst>
        <pc:spChg chg="mod">
          <ac:chgData name="Lyndall Murray" userId="30bda770-8273-47fb-bea4-102fce84f533" providerId="ADAL" clId="{E273AD7B-1CD1-4498-A7C8-B5BCCDB874A9}" dt="2024-02-14T00:36:20.421" v="980" actId="1076"/>
          <ac:spMkLst>
            <pc:docMk/>
            <pc:sldMk cId="1013005636" sldId="706"/>
            <ac:spMk id="4" creationId="{0BFF0ABD-2704-4A00-932D-7EA53BA4286E}"/>
          </ac:spMkLst>
        </pc:spChg>
        <pc:spChg chg="mod">
          <ac:chgData name="Lyndall Murray" userId="30bda770-8273-47fb-bea4-102fce84f533" providerId="ADAL" clId="{E273AD7B-1CD1-4498-A7C8-B5BCCDB874A9}" dt="2024-02-14T00:36:16.290" v="979" actId="14100"/>
          <ac:spMkLst>
            <pc:docMk/>
            <pc:sldMk cId="1013005636" sldId="706"/>
            <ac:spMk id="10" creationId="{627CCBBD-C58F-4DBD-84A8-ACF2C02DE759}"/>
          </ac:spMkLst>
        </pc:spChg>
        <pc:spChg chg="mod">
          <ac:chgData name="Lyndall Murray" userId="30bda770-8273-47fb-bea4-102fce84f533" providerId="ADAL" clId="{E273AD7B-1CD1-4498-A7C8-B5BCCDB874A9}" dt="2024-02-14T00:36:23.280" v="981" actId="1076"/>
          <ac:spMkLst>
            <pc:docMk/>
            <pc:sldMk cId="1013005636" sldId="706"/>
            <ac:spMk id="11" creationId="{7CF458D3-D83F-453B-93DC-8A38BA8F05DA}"/>
          </ac:spMkLst>
        </pc:spChg>
      </pc:sldChg>
      <pc:sldChg chg="modSp mod modAnim">
        <pc:chgData name="Lyndall Murray" userId="30bda770-8273-47fb-bea4-102fce84f533" providerId="ADAL" clId="{E273AD7B-1CD1-4498-A7C8-B5BCCDB874A9}" dt="2024-02-14T00:35:15.507" v="966" actId="14100"/>
        <pc:sldMkLst>
          <pc:docMk/>
          <pc:sldMk cId="2569292983" sldId="707"/>
        </pc:sldMkLst>
        <pc:spChg chg="mod">
          <ac:chgData name="Lyndall Murray" userId="30bda770-8273-47fb-bea4-102fce84f533" providerId="ADAL" clId="{E273AD7B-1CD1-4498-A7C8-B5BCCDB874A9}" dt="2024-02-14T00:34:57.071" v="963" actId="1076"/>
          <ac:spMkLst>
            <pc:docMk/>
            <pc:sldMk cId="2569292983" sldId="707"/>
            <ac:spMk id="2" creationId="{646137BB-44AD-5B6D-B461-E0EE32D2C437}"/>
          </ac:spMkLst>
        </pc:spChg>
        <pc:spChg chg="mod">
          <ac:chgData name="Lyndall Murray" userId="30bda770-8273-47fb-bea4-102fce84f533" providerId="ADAL" clId="{E273AD7B-1CD1-4498-A7C8-B5BCCDB874A9}" dt="2024-02-14T00:34:51.497" v="962" actId="20577"/>
          <ac:spMkLst>
            <pc:docMk/>
            <pc:sldMk cId="2569292983" sldId="707"/>
            <ac:spMk id="4" creationId="{0BFF0ABD-2704-4A00-932D-7EA53BA4286E}"/>
          </ac:spMkLst>
        </pc:spChg>
        <pc:spChg chg="mod">
          <ac:chgData name="Lyndall Murray" userId="30bda770-8273-47fb-bea4-102fce84f533" providerId="ADAL" clId="{E273AD7B-1CD1-4498-A7C8-B5BCCDB874A9}" dt="2024-02-14T00:35:15.507" v="966" actId="14100"/>
          <ac:spMkLst>
            <pc:docMk/>
            <pc:sldMk cId="2569292983" sldId="707"/>
            <ac:spMk id="10" creationId="{627CCBBD-C58F-4DBD-84A8-ACF2C02DE759}"/>
          </ac:spMkLst>
        </pc:spChg>
        <pc:spChg chg="mod">
          <ac:chgData name="Lyndall Murray" userId="30bda770-8273-47fb-bea4-102fce84f533" providerId="ADAL" clId="{E273AD7B-1CD1-4498-A7C8-B5BCCDB874A9}" dt="2024-02-14T00:35:05.786" v="964" actId="1076"/>
          <ac:spMkLst>
            <pc:docMk/>
            <pc:sldMk cId="2569292983" sldId="707"/>
            <ac:spMk id="11" creationId="{7CF458D3-D83F-453B-93DC-8A38BA8F05DA}"/>
          </ac:spMkLst>
        </pc:spChg>
      </pc:sldChg>
      <pc:sldChg chg="modSp mod modAnim">
        <pc:chgData name="Lyndall Murray" userId="30bda770-8273-47fb-bea4-102fce84f533" providerId="ADAL" clId="{E273AD7B-1CD1-4498-A7C8-B5BCCDB874A9}" dt="2024-02-14T00:34:34.365" v="952" actId="14100"/>
        <pc:sldMkLst>
          <pc:docMk/>
          <pc:sldMk cId="658073790" sldId="708"/>
        </pc:sldMkLst>
        <pc:spChg chg="mod">
          <ac:chgData name="Lyndall Murray" userId="30bda770-8273-47fb-bea4-102fce84f533" providerId="ADAL" clId="{E273AD7B-1CD1-4498-A7C8-B5BCCDB874A9}" dt="2024-02-14T00:34:29.731" v="951" actId="1076"/>
          <ac:spMkLst>
            <pc:docMk/>
            <pc:sldMk cId="658073790" sldId="708"/>
            <ac:spMk id="4" creationId="{0BFF0ABD-2704-4A00-932D-7EA53BA4286E}"/>
          </ac:spMkLst>
        </pc:spChg>
        <pc:spChg chg="mod">
          <ac:chgData name="Lyndall Murray" userId="30bda770-8273-47fb-bea4-102fce84f533" providerId="ADAL" clId="{E273AD7B-1CD1-4498-A7C8-B5BCCDB874A9}" dt="2024-02-14T00:34:34.365" v="952" actId="14100"/>
          <ac:spMkLst>
            <pc:docMk/>
            <pc:sldMk cId="658073790" sldId="708"/>
            <ac:spMk id="10" creationId="{627CCBBD-C58F-4DBD-84A8-ACF2C02DE759}"/>
          </ac:spMkLst>
        </pc:spChg>
      </pc:sldChg>
      <pc:sldChg chg="del">
        <pc:chgData name="Lyndall Murray" userId="30bda770-8273-47fb-bea4-102fce84f533" providerId="ADAL" clId="{E273AD7B-1CD1-4498-A7C8-B5BCCDB874A9}" dt="2024-02-18T01:26:06.226" v="1890" actId="47"/>
        <pc:sldMkLst>
          <pc:docMk/>
          <pc:sldMk cId="398466419" sldId="722"/>
        </pc:sldMkLst>
      </pc:sldChg>
      <pc:sldChg chg="del">
        <pc:chgData name="Lyndall Murray" userId="30bda770-8273-47fb-bea4-102fce84f533" providerId="ADAL" clId="{E273AD7B-1CD1-4498-A7C8-B5BCCDB874A9}" dt="2024-02-18T01:26:08.410" v="1891" actId="47"/>
        <pc:sldMkLst>
          <pc:docMk/>
          <pc:sldMk cId="3646049001" sldId="723"/>
        </pc:sldMkLst>
      </pc:sldChg>
      <pc:sldChg chg="del">
        <pc:chgData name="Lyndall Murray" userId="30bda770-8273-47fb-bea4-102fce84f533" providerId="ADAL" clId="{E273AD7B-1CD1-4498-A7C8-B5BCCDB874A9}" dt="2024-02-13T23:37:58.524" v="647" actId="47"/>
        <pc:sldMkLst>
          <pc:docMk/>
          <pc:sldMk cId="2584479224" sldId="724"/>
        </pc:sldMkLst>
      </pc:sldChg>
      <pc:sldChg chg="del">
        <pc:chgData name="Lyndall Murray" userId="30bda770-8273-47fb-bea4-102fce84f533" providerId="ADAL" clId="{E273AD7B-1CD1-4498-A7C8-B5BCCDB874A9}" dt="2024-01-29T05:35:52.050" v="104" actId="47"/>
        <pc:sldMkLst>
          <pc:docMk/>
          <pc:sldMk cId="3339976089" sldId="734"/>
        </pc:sldMkLst>
      </pc:sldChg>
      <pc:sldChg chg="del">
        <pc:chgData name="Lyndall Murray" userId="30bda770-8273-47fb-bea4-102fce84f533" providerId="ADAL" clId="{E273AD7B-1CD1-4498-A7C8-B5BCCDB874A9}" dt="2024-01-29T05:35:52.835" v="105" actId="47"/>
        <pc:sldMkLst>
          <pc:docMk/>
          <pc:sldMk cId="3617624197" sldId="735"/>
        </pc:sldMkLst>
      </pc:sldChg>
      <pc:sldChg chg="del">
        <pc:chgData name="Lyndall Murray" userId="30bda770-8273-47fb-bea4-102fce84f533" providerId="ADAL" clId="{E273AD7B-1CD1-4498-A7C8-B5BCCDB874A9}" dt="2024-01-29T05:35:53.935" v="106" actId="47"/>
        <pc:sldMkLst>
          <pc:docMk/>
          <pc:sldMk cId="844481242" sldId="736"/>
        </pc:sldMkLst>
      </pc:sldChg>
      <pc:sldChg chg="modSp mod">
        <pc:chgData name="Lyndall Murray" userId="30bda770-8273-47fb-bea4-102fce84f533" providerId="ADAL" clId="{E273AD7B-1CD1-4498-A7C8-B5BCCDB874A9}" dt="2024-01-29T04:40:22.877" v="4" actId="20577"/>
        <pc:sldMkLst>
          <pc:docMk/>
          <pc:sldMk cId="924676355" sldId="737"/>
        </pc:sldMkLst>
        <pc:spChg chg="mod">
          <ac:chgData name="Lyndall Murray" userId="30bda770-8273-47fb-bea4-102fce84f533" providerId="ADAL" clId="{E273AD7B-1CD1-4498-A7C8-B5BCCDB874A9}" dt="2024-01-29T04:40:22.877" v="4" actId="20577"/>
          <ac:spMkLst>
            <pc:docMk/>
            <pc:sldMk cId="924676355" sldId="737"/>
            <ac:spMk id="2" creationId="{900E2FFF-1D0D-6422-F582-470145F17C47}"/>
          </ac:spMkLst>
        </pc:spChg>
      </pc:sldChg>
      <pc:sldChg chg="del">
        <pc:chgData name="Lyndall Murray" userId="30bda770-8273-47fb-bea4-102fce84f533" providerId="ADAL" clId="{E273AD7B-1CD1-4498-A7C8-B5BCCDB874A9}" dt="2024-02-13T23:43:06.311" v="667" actId="47"/>
        <pc:sldMkLst>
          <pc:docMk/>
          <pc:sldMk cId="2928536363" sldId="738"/>
        </pc:sldMkLst>
      </pc:sldChg>
      <pc:sldChg chg="del">
        <pc:chgData name="Lyndall Murray" userId="30bda770-8273-47fb-bea4-102fce84f533" providerId="ADAL" clId="{E273AD7B-1CD1-4498-A7C8-B5BCCDB874A9}" dt="2024-02-18T01:27:31.620" v="1915" actId="47"/>
        <pc:sldMkLst>
          <pc:docMk/>
          <pc:sldMk cId="3829682278" sldId="740"/>
        </pc:sldMkLst>
      </pc:sldChg>
      <pc:sldChg chg="modSp del mod">
        <pc:chgData name="Lyndall Murray" userId="30bda770-8273-47fb-bea4-102fce84f533" providerId="ADAL" clId="{E273AD7B-1CD1-4498-A7C8-B5BCCDB874A9}" dt="2024-02-18T01:27:32.802" v="1916" actId="47"/>
        <pc:sldMkLst>
          <pc:docMk/>
          <pc:sldMk cId="4026307798" sldId="741"/>
        </pc:sldMkLst>
        <pc:spChg chg="mod">
          <ac:chgData name="Lyndall Murray" userId="30bda770-8273-47fb-bea4-102fce84f533" providerId="ADAL" clId="{E273AD7B-1CD1-4498-A7C8-B5BCCDB874A9}" dt="2024-01-29T04:55:50.626" v="15" actId="20577"/>
          <ac:spMkLst>
            <pc:docMk/>
            <pc:sldMk cId="4026307798" sldId="741"/>
            <ac:spMk id="4" creationId="{0BFF0ABD-2704-4A00-932D-7EA53BA4286E}"/>
          </ac:spMkLst>
        </pc:spChg>
      </pc:sldChg>
      <pc:sldChg chg="modSp add mod">
        <pc:chgData name="Lyndall Murray" userId="30bda770-8273-47fb-bea4-102fce84f533" providerId="ADAL" clId="{E273AD7B-1CD1-4498-A7C8-B5BCCDB874A9}" dt="2024-01-29T05:34:53.045" v="67" actId="20577"/>
        <pc:sldMkLst>
          <pc:docMk/>
          <pc:sldMk cId="333721924" sldId="742"/>
        </pc:sldMkLst>
        <pc:spChg chg="mod">
          <ac:chgData name="Lyndall Murray" userId="30bda770-8273-47fb-bea4-102fce84f533" providerId="ADAL" clId="{E273AD7B-1CD1-4498-A7C8-B5BCCDB874A9}" dt="2024-01-29T05:34:53.045" v="67" actId="20577"/>
          <ac:spMkLst>
            <pc:docMk/>
            <pc:sldMk cId="333721924" sldId="742"/>
            <ac:spMk id="4" creationId="{0BFF0ABD-2704-4A00-932D-7EA53BA4286E}"/>
          </ac:spMkLst>
        </pc:spChg>
      </pc:sldChg>
      <pc:sldChg chg="modSp add mod">
        <pc:chgData name="Lyndall Murray" userId="30bda770-8273-47fb-bea4-102fce84f533" providerId="ADAL" clId="{E273AD7B-1CD1-4498-A7C8-B5BCCDB874A9}" dt="2024-01-29T05:35:23.078" v="103" actId="404"/>
        <pc:sldMkLst>
          <pc:docMk/>
          <pc:sldMk cId="4007136580" sldId="743"/>
        </pc:sldMkLst>
        <pc:spChg chg="mod">
          <ac:chgData name="Lyndall Murray" userId="30bda770-8273-47fb-bea4-102fce84f533" providerId="ADAL" clId="{E273AD7B-1CD1-4498-A7C8-B5BCCDB874A9}" dt="2024-01-29T05:35:23.078" v="103" actId="404"/>
          <ac:spMkLst>
            <pc:docMk/>
            <pc:sldMk cId="4007136580" sldId="743"/>
            <ac:spMk id="4" creationId="{0BFF0ABD-2704-4A00-932D-7EA53BA4286E}"/>
          </ac:spMkLst>
        </pc:spChg>
      </pc:sldChg>
      <pc:sldChg chg="add">
        <pc:chgData name="Lyndall Murray" userId="30bda770-8273-47fb-bea4-102fce84f533" providerId="ADAL" clId="{E273AD7B-1CD1-4498-A7C8-B5BCCDB874A9}" dt="2024-01-29T05:36:16.303" v="107"/>
        <pc:sldMkLst>
          <pc:docMk/>
          <pc:sldMk cId="1798051007" sldId="744"/>
        </pc:sldMkLst>
      </pc:sldChg>
      <pc:sldChg chg="modSp add mod">
        <pc:chgData name="Lyndall Murray" userId="30bda770-8273-47fb-bea4-102fce84f533" providerId="ADAL" clId="{E273AD7B-1CD1-4498-A7C8-B5BCCDB874A9}" dt="2024-01-29T05:48:37.610" v="125" actId="20577"/>
        <pc:sldMkLst>
          <pc:docMk/>
          <pc:sldMk cId="3509557856" sldId="745"/>
        </pc:sldMkLst>
        <pc:spChg chg="mod">
          <ac:chgData name="Lyndall Murray" userId="30bda770-8273-47fb-bea4-102fce84f533" providerId="ADAL" clId="{E273AD7B-1CD1-4498-A7C8-B5BCCDB874A9}" dt="2024-01-29T05:48:37.610" v="125" actId="20577"/>
          <ac:spMkLst>
            <pc:docMk/>
            <pc:sldMk cId="3509557856" sldId="745"/>
            <ac:spMk id="4" creationId="{0BFF0ABD-2704-4A00-932D-7EA53BA4286E}"/>
          </ac:spMkLst>
        </pc:spChg>
      </pc:sldChg>
      <pc:sldChg chg="modSp add mod">
        <pc:chgData name="Lyndall Murray" userId="30bda770-8273-47fb-bea4-102fce84f533" providerId="ADAL" clId="{E273AD7B-1CD1-4498-A7C8-B5BCCDB874A9}" dt="2024-01-29T05:51:09.664" v="207" actId="20577"/>
        <pc:sldMkLst>
          <pc:docMk/>
          <pc:sldMk cId="2654735037" sldId="746"/>
        </pc:sldMkLst>
        <pc:spChg chg="mod">
          <ac:chgData name="Lyndall Murray" userId="30bda770-8273-47fb-bea4-102fce84f533" providerId="ADAL" clId="{E273AD7B-1CD1-4498-A7C8-B5BCCDB874A9}" dt="2024-01-29T05:51:09.664" v="207" actId="20577"/>
          <ac:spMkLst>
            <pc:docMk/>
            <pc:sldMk cId="2654735037" sldId="746"/>
            <ac:spMk id="4" creationId="{0BFF0ABD-2704-4A00-932D-7EA53BA4286E}"/>
          </ac:spMkLst>
        </pc:spChg>
      </pc:sldChg>
      <pc:sldChg chg="modSp add mod">
        <pc:chgData name="Lyndall Murray" userId="30bda770-8273-47fb-bea4-102fce84f533" providerId="ADAL" clId="{E273AD7B-1CD1-4498-A7C8-B5BCCDB874A9}" dt="2024-01-29T05:48:56.592" v="151" actId="6549"/>
        <pc:sldMkLst>
          <pc:docMk/>
          <pc:sldMk cId="3388514090" sldId="747"/>
        </pc:sldMkLst>
        <pc:spChg chg="mod">
          <ac:chgData name="Lyndall Murray" userId="30bda770-8273-47fb-bea4-102fce84f533" providerId="ADAL" clId="{E273AD7B-1CD1-4498-A7C8-B5BCCDB874A9}" dt="2024-01-29T05:48:56.592" v="151" actId="6549"/>
          <ac:spMkLst>
            <pc:docMk/>
            <pc:sldMk cId="3388514090" sldId="747"/>
            <ac:spMk id="4" creationId="{0BFF0ABD-2704-4A00-932D-7EA53BA4286E}"/>
          </ac:spMkLst>
        </pc:spChg>
      </pc:sldChg>
      <pc:sldChg chg="modSp add del mod">
        <pc:chgData name="Lyndall Murray" userId="30bda770-8273-47fb-bea4-102fce84f533" providerId="ADAL" clId="{E273AD7B-1CD1-4498-A7C8-B5BCCDB874A9}" dt="2024-02-13T23:49:04.057" v="703" actId="47"/>
        <pc:sldMkLst>
          <pc:docMk/>
          <pc:sldMk cId="1895071638" sldId="748"/>
        </pc:sldMkLst>
        <pc:spChg chg="mod">
          <ac:chgData name="Lyndall Murray" userId="30bda770-8273-47fb-bea4-102fce84f533" providerId="ADAL" clId="{E273AD7B-1CD1-4498-A7C8-B5BCCDB874A9}" dt="2024-01-29T06:01:01.800" v="284" actId="404"/>
          <ac:spMkLst>
            <pc:docMk/>
            <pc:sldMk cId="1895071638" sldId="748"/>
            <ac:spMk id="4" creationId="{0BFF0ABD-2704-4A00-932D-7EA53BA4286E}"/>
          </ac:spMkLst>
        </pc:spChg>
      </pc:sldChg>
      <pc:sldChg chg="modSp add mod">
        <pc:chgData name="Lyndall Murray" userId="30bda770-8273-47fb-bea4-102fce84f533" providerId="ADAL" clId="{E273AD7B-1CD1-4498-A7C8-B5BCCDB874A9}" dt="2024-01-29T05:59:53.066" v="244" actId="20577"/>
        <pc:sldMkLst>
          <pc:docMk/>
          <pc:sldMk cId="3370673454" sldId="749"/>
        </pc:sldMkLst>
        <pc:spChg chg="mod">
          <ac:chgData name="Lyndall Murray" userId="30bda770-8273-47fb-bea4-102fce84f533" providerId="ADAL" clId="{E273AD7B-1CD1-4498-A7C8-B5BCCDB874A9}" dt="2024-01-29T05:59:53.066" v="244" actId="20577"/>
          <ac:spMkLst>
            <pc:docMk/>
            <pc:sldMk cId="3370673454" sldId="749"/>
            <ac:spMk id="2" creationId="{900E2FFF-1D0D-6422-F582-470145F17C47}"/>
          </ac:spMkLst>
        </pc:spChg>
      </pc:sldChg>
      <pc:sldChg chg="add">
        <pc:chgData name="Lyndall Murray" userId="30bda770-8273-47fb-bea4-102fce84f533" providerId="ADAL" clId="{E273AD7B-1CD1-4498-A7C8-B5BCCDB874A9}" dt="2024-01-29T05:58:42.418" v="232"/>
        <pc:sldMkLst>
          <pc:docMk/>
          <pc:sldMk cId="4280631050" sldId="750"/>
        </pc:sldMkLst>
      </pc:sldChg>
      <pc:sldChg chg="modSp add mod">
        <pc:chgData name="Lyndall Murray" userId="30bda770-8273-47fb-bea4-102fce84f533" providerId="ADAL" clId="{E273AD7B-1CD1-4498-A7C8-B5BCCDB874A9}" dt="2024-02-13T23:56:09.426" v="875" actId="1076"/>
        <pc:sldMkLst>
          <pc:docMk/>
          <pc:sldMk cId="3487771940" sldId="751"/>
        </pc:sldMkLst>
        <pc:spChg chg="mod">
          <ac:chgData name="Lyndall Murray" userId="30bda770-8273-47fb-bea4-102fce84f533" providerId="ADAL" clId="{E273AD7B-1CD1-4498-A7C8-B5BCCDB874A9}" dt="2024-02-13T23:53:07.053" v="874" actId="20577"/>
          <ac:spMkLst>
            <pc:docMk/>
            <pc:sldMk cId="3487771940" sldId="751"/>
            <ac:spMk id="4" creationId="{0BFF0ABD-2704-4A00-932D-7EA53BA4286E}"/>
          </ac:spMkLst>
        </pc:spChg>
        <pc:spChg chg="mod">
          <ac:chgData name="Lyndall Murray" userId="30bda770-8273-47fb-bea4-102fce84f533" providerId="ADAL" clId="{E273AD7B-1CD1-4498-A7C8-B5BCCDB874A9}" dt="2024-02-13T23:56:09.426" v="875" actId="1076"/>
          <ac:spMkLst>
            <pc:docMk/>
            <pc:sldMk cId="3487771940" sldId="751"/>
            <ac:spMk id="10" creationId="{627CCBBD-C58F-4DBD-84A8-ACF2C02DE759}"/>
          </ac:spMkLst>
        </pc:spChg>
      </pc:sldChg>
      <pc:sldChg chg="modSp add mod">
        <pc:chgData name="Lyndall Murray" userId="30bda770-8273-47fb-bea4-102fce84f533" providerId="ADAL" clId="{E273AD7B-1CD1-4498-A7C8-B5BCCDB874A9}" dt="2024-01-29T06:02:13.848" v="313" actId="1076"/>
        <pc:sldMkLst>
          <pc:docMk/>
          <pc:sldMk cId="2749908445" sldId="752"/>
        </pc:sldMkLst>
        <pc:spChg chg="mod">
          <ac:chgData name="Lyndall Murray" userId="30bda770-8273-47fb-bea4-102fce84f533" providerId="ADAL" clId="{E273AD7B-1CD1-4498-A7C8-B5BCCDB874A9}" dt="2024-01-29T06:02:08.933" v="312" actId="403"/>
          <ac:spMkLst>
            <pc:docMk/>
            <pc:sldMk cId="2749908445" sldId="752"/>
            <ac:spMk id="4" creationId="{0BFF0ABD-2704-4A00-932D-7EA53BA4286E}"/>
          </ac:spMkLst>
        </pc:spChg>
        <pc:spChg chg="mod">
          <ac:chgData name="Lyndall Murray" userId="30bda770-8273-47fb-bea4-102fce84f533" providerId="ADAL" clId="{E273AD7B-1CD1-4498-A7C8-B5BCCDB874A9}" dt="2024-01-29T06:02:13.848" v="313" actId="1076"/>
          <ac:spMkLst>
            <pc:docMk/>
            <pc:sldMk cId="2749908445" sldId="752"/>
            <ac:spMk id="10" creationId="{627CCBBD-C58F-4DBD-84A8-ACF2C02DE759}"/>
          </ac:spMkLst>
        </pc:spChg>
      </pc:sldChg>
      <pc:sldChg chg="modSp add del mod">
        <pc:chgData name="Lyndall Murray" userId="30bda770-8273-47fb-bea4-102fce84f533" providerId="ADAL" clId="{E273AD7B-1CD1-4498-A7C8-B5BCCDB874A9}" dt="2024-02-18T01:29:10.032" v="1945" actId="47"/>
        <pc:sldMkLst>
          <pc:docMk/>
          <pc:sldMk cId="1902828702" sldId="753"/>
        </pc:sldMkLst>
        <pc:spChg chg="mod">
          <ac:chgData name="Lyndall Murray" userId="30bda770-8273-47fb-bea4-102fce84f533" providerId="ADAL" clId="{E273AD7B-1CD1-4498-A7C8-B5BCCDB874A9}" dt="2024-01-29T06:02:44.218" v="349" actId="404"/>
          <ac:spMkLst>
            <pc:docMk/>
            <pc:sldMk cId="1902828702" sldId="753"/>
            <ac:spMk id="4" creationId="{0BFF0ABD-2704-4A00-932D-7EA53BA4286E}"/>
          </ac:spMkLst>
        </pc:spChg>
      </pc:sldChg>
      <pc:sldChg chg="addSp modSp add mod modAnim">
        <pc:chgData name="Lyndall Murray" userId="30bda770-8273-47fb-bea4-102fce84f533" providerId="ADAL" clId="{E273AD7B-1CD1-4498-A7C8-B5BCCDB874A9}" dt="2024-02-14T03:41:43.259" v="1800" actId="20577"/>
        <pc:sldMkLst>
          <pc:docMk/>
          <pc:sldMk cId="1331098646" sldId="754"/>
        </pc:sldMkLst>
        <pc:spChg chg="mod">
          <ac:chgData name="Lyndall Murray" userId="30bda770-8273-47fb-bea4-102fce84f533" providerId="ADAL" clId="{E273AD7B-1CD1-4498-A7C8-B5BCCDB874A9}" dt="2024-02-14T03:41:43.259" v="1800" actId="20577"/>
          <ac:spMkLst>
            <pc:docMk/>
            <pc:sldMk cId="1331098646" sldId="754"/>
            <ac:spMk id="2" creationId="{900E2FFF-1D0D-6422-F582-470145F17C47}"/>
          </ac:spMkLst>
        </pc:spChg>
        <pc:spChg chg="add mod">
          <ac:chgData name="Lyndall Murray" userId="30bda770-8273-47fb-bea4-102fce84f533" providerId="ADAL" clId="{E273AD7B-1CD1-4498-A7C8-B5BCCDB874A9}" dt="2024-02-13T23:27:34.664" v="358" actId="1076"/>
          <ac:spMkLst>
            <pc:docMk/>
            <pc:sldMk cId="1331098646" sldId="754"/>
            <ac:spMk id="5" creationId="{5365248C-F231-B1E2-30FF-B1D5AA9EE627}"/>
          </ac:spMkLst>
        </pc:spChg>
      </pc:sldChg>
      <pc:sldChg chg="modSp add mod modAnim">
        <pc:chgData name="Lyndall Murray" userId="30bda770-8273-47fb-bea4-102fce84f533" providerId="ADAL" clId="{E273AD7B-1CD1-4498-A7C8-B5BCCDB874A9}" dt="2024-02-13T23:32:55.944" v="611" actId="14100"/>
        <pc:sldMkLst>
          <pc:docMk/>
          <pc:sldMk cId="1583495811" sldId="755"/>
        </pc:sldMkLst>
        <pc:spChg chg="mod">
          <ac:chgData name="Lyndall Murray" userId="30bda770-8273-47fb-bea4-102fce84f533" providerId="ADAL" clId="{E273AD7B-1CD1-4498-A7C8-B5BCCDB874A9}" dt="2024-02-13T23:31:43.439" v="605" actId="1076"/>
          <ac:spMkLst>
            <pc:docMk/>
            <pc:sldMk cId="1583495811" sldId="755"/>
            <ac:spMk id="2" creationId="{A1743D1C-76FF-DA1D-F32E-748D87BA34CC}"/>
          </ac:spMkLst>
        </pc:spChg>
        <pc:spChg chg="mod">
          <ac:chgData name="Lyndall Murray" userId="30bda770-8273-47fb-bea4-102fce84f533" providerId="ADAL" clId="{E273AD7B-1CD1-4498-A7C8-B5BCCDB874A9}" dt="2024-02-13T23:31:56.024" v="608" actId="14100"/>
          <ac:spMkLst>
            <pc:docMk/>
            <pc:sldMk cId="1583495811" sldId="755"/>
            <ac:spMk id="4" creationId="{54E8D4BE-C35C-745C-C45D-EE1F5FC7DF14}"/>
          </ac:spMkLst>
        </pc:spChg>
        <pc:spChg chg="mod">
          <ac:chgData name="Lyndall Murray" userId="30bda770-8273-47fb-bea4-102fce84f533" providerId="ADAL" clId="{E273AD7B-1CD1-4498-A7C8-B5BCCDB874A9}" dt="2024-02-13T23:32:55.944" v="611" actId="14100"/>
          <ac:spMkLst>
            <pc:docMk/>
            <pc:sldMk cId="1583495811" sldId="755"/>
            <ac:spMk id="10" creationId="{4E2F8F24-A15B-F207-2D36-006A338B5AFB}"/>
          </ac:spMkLst>
        </pc:spChg>
        <pc:spChg chg="mod">
          <ac:chgData name="Lyndall Murray" userId="30bda770-8273-47fb-bea4-102fce84f533" providerId="ADAL" clId="{E273AD7B-1CD1-4498-A7C8-B5BCCDB874A9}" dt="2024-02-13T23:32:01.045" v="609" actId="1076"/>
          <ac:spMkLst>
            <pc:docMk/>
            <pc:sldMk cId="1583495811" sldId="755"/>
            <ac:spMk id="11" creationId="{9E9B5CB5-5E12-A286-2A22-1D3927ACEA1D}"/>
          </ac:spMkLst>
        </pc:spChg>
      </pc:sldChg>
      <pc:sldChg chg="add">
        <pc:chgData name="Lyndall Murray" userId="30bda770-8273-47fb-bea4-102fce84f533" providerId="ADAL" clId="{E273AD7B-1CD1-4498-A7C8-B5BCCDB874A9}" dt="2024-02-13T23:33:59.638" v="612"/>
        <pc:sldMkLst>
          <pc:docMk/>
          <pc:sldMk cId="3038333246" sldId="756"/>
        </pc:sldMkLst>
      </pc:sldChg>
      <pc:sldChg chg="modSp add mod">
        <pc:chgData name="Lyndall Murray" userId="30bda770-8273-47fb-bea4-102fce84f533" providerId="ADAL" clId="{E273AD7B-1CD1-4498-A7C8-B5BCCDB874A9}" dt="2024-02-14T03:40:27.309" v="1776" actId="20577"/>
        <pc:sldMkLst>
          <pc:docMk/>
          <pc:sldMk cId="1260018517" sldId="757"/>
        </pc:sldMkLst>
        <pc:spChg chg="mod">
          <ac:chgData name="Lyndall Murray" userId="30bda770-8273-47fb-bea4-102fce84f533" providerId="ADAL" clId="{E273AD7B-1CD1-4498-A7C8-B5BCCDB874A9}" dt="2024-02-14T03:40:27.309" v="1776" actId="20577"/>
          <ac:spMkLst>
            <pc:docMk/>
            <pc:sldMk cId="1260018517" sldId="757"/>
            <ac:spMk id="2" creationId="{BFD0D823-2D8D-E1E7-EC37-299E220CD66B}"/>
          </ac:spMkLst>
        </pc:spChg>
      </pc:sldChg>
      <pc:sldChg chg="modSp add mod">
        <pc:chgData name="Lyndall Murray" userId="30bda770-8273-47fb-bea4-102fce84f533" providerId="ADAL" clId="{E273AD7B-1CD1-4498-A7C8-B5BCCDB874A9}" dt="2024-02-14T03:39:53.337" v="1758" actId="20577"/>
        <pc:sldMkLst>
          <pc:docMk/>
          <pc:sldMk cId="124558242" sldId="758"/>
        </pc:sldMkLst>
        <pc:spChg chg="mod">
          <ac:chgData name="Lyndall Murray" userId="30bda770-8273-47fb-bea4-102fce84f533" providerId="ADAL" clId="{E273AD7B-1CD1-4498-A7C8-B5BCCDB874A9}" dt="2024-02-14T03:39:53.337" v="1758" actId="20577"/>
          <ac:spMkLst>
            <pc:docMk/>
            <pc:sldMk cId="124558242" sldId="758"/>
            <ac:spMk id="2" creationId="{84E22A4E-3855-E4D9-58D8-8501612C01A4}"/>
          </ac:spMkLst>
        </pc:spChg>
      </pc:sldChg>
      <pc:sldChg chg="modSp add mod">
        <pc:chgData name="Lyndall Murray" userId="30bda770-8273-47fb-bea4-102fce84f533" providerId="ADAL" clId="{E273AD7B-1CD1-4498-A7C8-B5BCCDB874A9}" dt="2024-02-14T03:39:16.796" v="1739" actId="20577"/>
        <pc:sldMkLst>
          <pc:docMk/>
          <pc:sldMk cId="1857024289" sldId="759"/>
        </pc:sldMkLst>
        <pc:spChg chg="mod">
          <ac:chgData name="Lyndall Murray" userId="30bda770-8273-47fb-bea4-102fce84f533" providerId="ADAL" clId="{E273AD7B-1CD1-4498-A7C8-B5BCCDB874A9}" dt="2024-02-14T03:39:16.796" v="1739" actId="20577"/>
          <ac:spMkLst>
            <pc:docMk/>
            <pc:sldMk cId="1857024289" sldId="759"/>
            <ac:spMk id="2" creationId="{F3939F21-D9E5-CB29-8931-C0A56506D63F}"/>
          </ac:spMkLst>
        </pc:spChg>
      </pc:sldChg>
      <pc:sldChg chg="modSp add mod ord modAnim">
        <pc:chgData name="Lyndall Murray" userId="30bda770-8273-47fb-bea4-102fce84f533" providerId="ADAL" clId="{E273AD7B-1CD1-4498-A7C8-B5BCCDB874A9}" dt="2024-02-13T23:37:03.289" v="646" actId="14100"/>
        <pc:sldMkLst>
          <pc:docMk/>
          <pc:sldMk cId="987376741" sldId="760"/>
        </pc:sldMkLst>
        <pc:spChg chg="mod">
          <ac:chgData name="Lyndall Murray" userId="30bda770-8273-47fb-bea4-102fce84f533" providerId="ADAL" clId="{E273AD7B-1CD1-4498-A7C8-B5BCCDB874A9}" dt="2024-02-13T23:36:14.138" v="635" actId="1076"/>
          <ac:spMkLst>
            <pc:docMk/>
            <pc:sldMk cId="987376741" sldId="760"/>
            <ac:spMk id="2" creationId="{306A9FC9-D1AD-4FC6-B425-E49DE4265034}"/>
          </ac:spMkLst>
        </pc:spChg>
        <pc:spChg chg="mod">
          <ac:chgData name="Lyndall Murray" userId="30bda770-8273-47fb-bea4-102fce84f533" providerId="ADAL" clId="{E273AD7B-1CD1-4498-A7C8-B5BCCDB874A9}" dt="2024-02-13T23:37:00.275" v="645" actId="1076"/>
          <ac:spMkLst>
            <pc:docMk/>
            <pc:sldMk cId="987376741" sldId="760"/>
            <ac:spMk id="4" creationId="{F4A28C99-9FBB-1D01-4DFE-39B63B7C73F2}"/>
          </ac:spMkLst>
        </pc:spChg>
        <pc:spChg chg="mod">
          <ac:chgData name="Lyndall Murray" userId="30bda770-8273-47fb-bea4-102fce84f533" providerId="ADAL" clId="{E273AD7B-1CD1-4498-A7C8-B5BCCDB874A9}" dt="2024-02-13T23:37:03.289" v="646" actId="14100"/>
          <ac:spMkLst>
            <pc:docMk/>
            <pc:sldMk cId="987376741" sldId="760"/>
            <ac:spMk id="10" creationId="{9ABE59A4-7EF9-8F7C-E249-6288DC11AFBF}"/>
          </ac:spMkLst>
        </pc:spChg>
        <pc:spChg chg="mod">
          <ac:chgData name="Lyndall Murray" userId="30bda770-8273-47fb-bea4-102fce84f533" providerId="ADAL" clId="{E273AD7B-1CD1-4498-A7C8-B5BCCDB874A9}" dt="2024-02-13T23:36:14.876" v="636" actId="1076"/>
          <ac:spMkLst>
            <pc:docMk/>
            <pc:sldMk cId="987376741" sldId="760"/>
            <ac:spMk id="11" creationId="{60178B0A-8F2B-4525-C3E7-3D2B37B7714C}"/>
          </ac:spMkLst>
        </pc:spChg>
      </pc:sldChg>
      <pc:sldChg chg="modSp add mod modAnim">
        <pc:chgData name="Lyndall Murray" userId="30bda770-8273-47fb-bea4-102fce84f533" providerId="ADAL" clId="{E273AD7B-1CD1-4498-A7C8-B5BCCDB874A9}" dt="2024-02-13T23:42:43.745" v="666" actId="14100"/>
        <pc:sldMkLst>
          <pc:docMk/>
          <pc:sldMk cId="905536703" sldId="761"/>
        </pc:sldMkLst>
        <pc:spChg chg="mod">
          <ac:chgData name="Lyndall Murray" userId="30bda770-8273-47fb-bea4-102fce84f533" providerId="ADAL" clId="{E273AD7B-1CD1-4498-A7C8-B5BCCDB874A9}" dt="2024-02-13T23:42:26.180" v="663" actId="1076"/>
          <ac:spMkLst>
            <pc:docMk/>
            <pc:sldMk cId="905536703" sldId="761"/>
            <ac:spMk id="2" creationId="{22F42165-56C7-19AC-ECFF-A3D50FAE73EE}"/>
          </ac:spMkLst>
        </pc:spChg>
        <pc:spChg chg="mod">
          <ac:chgData name="Lyndall Murray" userId="30bda770-8273-47fb-bea4-102fce84f533" providerId="ADAL" clId="{E273AD7B-1CD1-4498-A7C8-B5BCCDB874A9}" dt="2024-02-13T23:42:22.096" v="662" actId="1076"/>
          <ac:spMkLst>
            <pc:docMk/>
            <pc:sldMk cId="905536703" sldId="761"/>
            <ac:spMk id="4" creationId="{9291219D-0647-10D3-C49C-452F8057467E}"/>
          </ac:spMkLst>
        </pc:spChg>
        <pc:spChg chg="mod">
          <ac:chgData name="Lyndall Murray" userId="30bda770-8273-47fb-bea4-102fce84f533" providerId="ADAL" clId="{E273AD7B-1CD1-4498-A7C8-B5BCCDB874A9}" dt="2024-02-13T23:42:43.745" v="666" actId="14100"/>
          <ac:spMkLst>
            <pc:docMk/>
            <pc:sldMk cId="905536703" sldId="761"/>
            <ac:spMk id="10" creationId="{390E78E8-CA0D-D58C-3F4E-4D504D6BD555}"/>
          </ac:spMkLst>
        </pc:spChg>
        <pc:spChg chg="mod">
          <ac:chgData name="Lyndall Murray" userId="30bda770-8273-47fb-bea4-102fce84f533" providerId="ADAL" clId="{E273AD7B-1CD1-4498-A7C8-B5BCCDB874A9}" dt="2024-02-13T23:42:34.941" v="664" actId="1076"/>
          <ac:spMkLst>
            <pc:docMk/>
            <pc:sldMk cId="905536703" sldId="761"/>
            <ac:spMk id="11" creationId="{C7F244E4-F6FD-1011-AEEF-07F3CE3A1255}"/>
          </ac:spMkLst>
        </pc:spChg>
      </pc:sldChg>
      <pc:sldChg chg="modSp add mod modAnim">
        <pc:chgData name="Lyndall Murray" userId="30bda770-8273-47fb-bea4-102fce84f533" providerId="ADAL" clId="{E273AD7B-1CD1-4498-A7C8-B5BCCDB874A9}" dt="2024-02-13T23:46:47.356" v="681" actId="14100"/>
        <pc:sldMkLst>
          <pc:docMk/>
          <pc:sldMk cId="2095887342" sldId="762"/>
        </pc:sldMkLst>
        <pc:spChg chg="mod">
          <ac:chgData name="Lyndall Murray" userId="30bda770-8273-47fb-bea4-102fce84f533" providerId="ADAL" clId="{E273AD7B-1CD1-4498-A7C8-B5BCCDB874A9}" dt="2024-02-13T23:46:42.256" v="679" actId="1076"/>
          <ac:spMkLst>
            <pc:docMk/>
            <pc:sldMk cId="2095887342" sldId="762"/>
            <ac:spMk id="2" creationId="{C747CABB-CAA0-5101-A4B4-27A53B227B9A}"/>
          </ac:spMkLst>
        </pc:spChg>
        <pc:spChg chg="mod">
          <ac:chgData name="Lyndall Murray" userId="30bda770-8273-47fb-bea4-102fce84f533" providerId="ADAL" clId="{E273AD7B-1CD1-4498-A7C8-B5BCCDB874A9}" dt="2024-02-13T23:46:31.601" v="678" actId="20577"/>
          <ac:spMkLst>
            <pc:docMk/>
            <pc:sldMk cId="2095887342" sldId="762"/>
            <ac:spMk id="4" creationId="{EED689C0-11CA-F3FA-8C1F-457D80E35A50}"/>
          </ac:spMkLst>
        </pc:spChg>
        <pc:spChg chg="mod">
          <ac:chgData name="Lyndall Murray" userId="30bda770-8273-47fb-bea4-102fce84f533" providerId="ADAL" clId="{E273AD7B-1CD1-4498-A7C8-B5BCCDB874A9}" dt="2024-02-13T23:46:47.356" v="681" actId="14100"/>
          <ac:spMkLst>
            <pc:docMk/>
            <pc:sldMk cId="2095887342" sldId="762"/>
            <ac:spMk id="10" creationId="{C13E97C4-E7A7-8D1D-ACC6-1A6E1CCF0507}"/>
          </ac:spMkLst>
        </pc:spChg>
        <pc:spChg chg="mod">
          <ac:chgData name="Lyndall Murray" userId="30bda770-8273-47fb-bea4-102fce84f533" providerId="ADAL" clId="{E273AD7B-1CD1-4498-A7C8-B5BCCDB874A9}" dt="2024-02-13T23:46:44.378" v="680" actId="1076"/>
          <ac:spMkLst>
            <pc:docMk/>
            <pc:sldMk cId="2095887342" sldId="762"/>
            <ac:spMk id="11" creationId="{96382E97-5F16-D9FB-BA9A-840827A64376}"/>
          </ac:spMkLst>
        </pc:spChg>
      </pc:sldChg>
      <pc:sldChg chg="add del">
        <pc:chgData name="Lyndall Murray" userId="30bda770-8273-47fb-bea4-102fce84f533" providerId="ADAL" clId="{E273AD7B-1CD1-4498-A7C8-B5BCCDB874A9}" dt="2024-02-13T23:46:22.261" v="669"/>
        <pc:sldMkLst>
          <pc:docMk/>
          <pc:sldMk cId="2435263085" sldId="762"/>
        </pc:sldMkLst>
      </pc:sldChg>
      <pc:sldChg chg="modSp add del mod modAnim">
        <pc:chgData name="Lyndall Murray" userId="30bda770-8273-47fb-bea4-102fce84f533" providerId="ADAL" clId="{E273AD7B-1CD1-4498-A7C8-B5BCCDB874A9}" dt="2024-02-13T23:49:00.901" v="702" actId="47"/>
        <pc:sldMkLst>
          <pc:docMk/>
          <pc:sldMk cId="1945894893" sldId="763"/>
        </pc:sldMkLst>
        <pc:spChg chg="mod">
          <ac:chgData name="Lyndall Murray" userId="30bda770-8273-47fb-bea4-102fce84f533" providerId="ADAL" clId="{E273AD7B-1CD1-4498-A7C8-B5BCCDB874A9}" dt="2024-02-13T23:48:03.962" v="696" actId="1076"/>
          <ac:spMkLst>
            <pc:docMk/>
            <pc:sldMk cId="1945894893" sldId="763"/>
            <ac:spMk id="2" creationId="{F23DD4D5-6EBE-B112-2372-37FD06E01148}"/>
          </ac:spMkLst>
        </pc:spChg>
        <pc:spChg chg="mod">
          <ac:chgData name="Lyndall Murray" userId="30bda770-8273-47fb-bea4-102fce84f533" providerId="ADAL" clId="{E273AD7B-1CD1-4498-A7C8-B5BCCDB874A9}" dt="2024-02-13T23:47:55.172" v="695" actId="20577"/>
          <ac:spMkLst>
            <pc:docMk/>
            <pc:sldMk cId="1945894893" sldId="763"/>
            <ac:spMk id="4" creationId="{F1BBE629-3B58-258B-3847-667B56728A2E}"/>
          </ac:spMkLst>
        </pc:spChg>
        <pc:spChg chg="mod">
          <ac:chgData name="Lyndall Murray" userId="30bda770-8273-47fb-bea4-102fce84f533" providerId="ADAL" clId="{E273AD7B-1CD1-4498-A7C8-B5BCCDB874A9}" dt="2024-02-13T23:48:23.114" v="700" actId="14100"/>
          <ac:spMkLst>
            <pc:docMk/>
            <pc:sldMk cId="1945894893" sldId="763"/>
            <ac:spMk id="10" creationId="{99733DA4-B869-FED8-A205-D414872D50BB}"/>
          </ac:spMkLst>
        </pc:spChg>
        <pc:spChg chg="mod">
          <ac:chgData name="Lyndall Murray" userId="30bda770-8273-47fb-bea4-102fce84f533" providerId="ADAL" clId="{E273AD7B-1CD1-4498-A7C8-B5BCCDB874A9}" dt="2024-02-13T23:48:09.896" v="697" actId="1076"/>
          <ac:spMkLst>
            <pc:docMk/>
            <pc:sldMk cId="1945894893" sldId="763"/>
            <ac:spMk id="11" creationId="{4FA6C50C-FBFF-B9D3-3A07-1D772314955D}"/>
          </ac:spMkLst>
        </pc:spChg>
      </pc:sldChg>
      <pc:sldChg chg="modSp add del mod">
        <pc:chgData name="Lyndall Murray" userId="30bda770-8273-47fb-bea4-102fce84f533" providerId="ADAL" clId="{E273AD7B-1CD1-4498-A7C8-B5BCCDB874A9}" dt="2024-02-18T01:29:11.610" v="1946" actId="47"/>
        <pc:sldMkLst>
          <pc:docMk/>
          <pc:sldMk cId="3545576512" sldId="764"/>
        </pc:sldMkLst>
        <pc:spChg chg="mod">
          <ac:chgData name="Lyndall Murray" userId="30bda770-8273-47fb-bea4-102fce84f533" providerId="ADAL" clId="{E273AD7B-1CD1-4498-A7C8-B5BCCDB874A9}" dt="2024-02-13T23:50:32.988" v="750" actId="20577"/>
          <ac:spMkLst>
            <pc:docMk/>
            <pc:sldMk cId="3545576512" sldId="764"/>
            <ac:spMk id="4" creationId="{20D60FBB-5BC0-69BD-22A1-A8F17876AFA4}"/>
          </ac:spMkLst>
        </pc:spChg>
        <pc:spChg chg="mod">
          <ac:chgData name="Lyndall Murray" userId="30bda770-8273-47fb-bea4-102fce84f533" providerId="ADAL" clId="{E273AD7B-1CD1-4498-A7C8-B5BCCDB874A9}" dt="2024-02-13T23:50:41.606" v="751" actId="1076"/>
          <ac:spMkLst>
            <pc:docMk/>
            <pc:sldMk cId="3545576512" sldId="764"/>
            <ac:spMk id="10" creationId="{E67EFCE7-2B7D-9CDD-7F0C-A5A50AFF6E41}"/>
          </ac:spMkLst>
        </pc:spChg>
      </pc:sldChg>
      <pc:sldChg chg="modSp add mod">
        <pc:chgData name="Lyndall Murray" userId="30bda770-8273-47fb-bea4-102fce84f533" providerId="ADAL" clId="{E273AD7B-1CD1-4498-A7C8-B5BCCDB874A9}" dt="2024-02-13T23:51:20.038" v="781" actId="1076"/>
        <pc:sldMkLst>
          <pc:docMk/>
          <pc:sldMk cId="1047229210" sldId="765"/>
        </pc:sldMkLst>
        <pc:spChg chg="mod">
          <ac:chgData name="Lyndall Murray" userId="30bda770-8273-47fb-bea4-102fce84f533" providerId="ADAL" clId="{E273AD7B-1CD1-4498-A7C8-B5BCCDB874A9}" dt="2024-02-13T23:51:15.877" v="780" actId="20577"/>
          <ac:spMkLst>
            <pc:docMk/>
            <pc:sldMk cId="1047229210" sldId="765"/>
            <ac:spMk id="4" creationId="{A6812321-848A-9336-74BF-E2FFF555C3E4}"/>
          </ac:spMkLst>
        </pc:spChg>
        <pc:spChg chg="mod">
          <ac:chgData name="Lyndall Murray" userId="30bda770-8273-47fb-bea4-102fce84f533" providerId="ADAL" clId="{E273AD7B-1CD1-4498-A7C8-B5BCCDB874A9}" dt="2024-02-13T23:51:20.038" v="781" actId="1076"/>
          <ac:spMkLst>
            <pc:docMk/>
            <pc:sldMk cId="1047229210" sldId="765"/>
            <ac:spMk id="10" creationId="{3D6230CB-BE4F-C84D-6556-46B999FB9662}"/>
          </ac:spMkLst>
        </pc:spChg>
      </pc:sldChg>
      <pc:sldChg chg="modSp add mod">
        <pc:chgData name="Lyndall Murray" userId="30bda770-8273-47fb-bea4-102fce84f533" providerId="ADAL" clId="{E273AD7B-1CD1-4498-A7C8-B5BCCDB874A9}" dt="2024-02-13T23:52:37.301" v="842" actId="255"/>
        <pc:sldMkLst>
          <pc:docMk/>
          <pc:sldMk cId="3184356365" sldId="766"/>
        </pc:sldMkLst>
        <pc:spChg chg="mod">
          <ac:chgData name="Lyndall Murray" userId="30bda770-8273-47fb-bea4-102fce84f533" providerId="ADAL" clId="{E273AD7B-1CD1-4498-A7C8-B5BCCDB874A9}" dt="2024-02-13T23:52:37.301" v="842" actId="255"/>
          <ac:spMkLst>
            <pc:docMk/>
            <pc:sldMk cId="3184356365" sldId="766"/>
            <ac:spMk id="4" creationId="{ED80DC29-1B67-24B3-B558-6AE97ADB7294}"/>
          </ac:spMkLst>
        </pc:spChg>
      </pc:sldChg>
      <pc:sldChg chg="modSp add mod">
        <pc:chgData name="Lyndall Murray" userId="30bda770-8273-47fb-bea4-102fce84f533" providerId="ADAL" clId="{E273AD7B-1CD1-4498-A7C8-B5BCCDB874A9}" dt="2024-02-14T00:08:03.236" v="903" actId="5793"/>
        <pc:sldMkLst>
          <pc:docMk/>
          <pc:sldMk cId="3811552731" sldId="767"/>
        </pc:sldMkLst>
        <pc:spChg chg="mod">
          <ac:chgData name="Lyndall Murray" userId="30bda770-8273-47fb-bea4-102fce84f533" providerId="ADAL" clId="{E273AD7B-1CD1-4498-A7C8-B5BCCDB874A9}" dt="2024-02-14T00:08:03.236" v="903" actId="5793"/>
          <ac:spMkLst>
            <pc:docMk/>
            <pc:sldMk cId="3811552731" sldId="767"/>
            <ac:spMk id="4" creationId="{55CD38F4-C9E9-E04C-4897-C82CB53298E5}"/>
          </ac:spMkLst>
        </pc:spChg>
      </pc:sldChg>
      <pc:sldChg chg="modSp add mod">
        <pc:chgData name="Lyndall Murray" userId="30bda770-8273-47fb-bea4-102fce84f533" providerId="ADAL" clId="{E273AD7B-1CD1-4498-A7C8-B5BCCDB874A9}" dt="2024-02-14T00:16:55.234" v="927" actId="20577"/>
        <pc:sldMkLst>
          <pc:docMk/>
          <pc:sldMk cId="1302678896" sldId="768"/>
        </pc:sldMkLst>
        <pc:spChg chg="mod">
          <ac:chgData name="Lyndall Murray" userId="30bda770-8273-47fb-bea4-102fce84f533" providerId="ADAL" clId="{E273AD7B-1CD1-4498-A7C8-B5BCCDB874A9}" dt="2024-02-14T00:16:55.234" v="927" actId="20577"/>
          <ac:spMkLst>
            <pc:docMk/>
            <pc:sldMk cId="1302678896" sldId="768"/>
            <ac:spMk id="4" creationId="{7061427D-AE1F-85F0-4F24-975EDCA7378B}"/>
          </ac:spMkLst>
        </pc:spChg>
      </pc:sldChg>
      <pc:sldChg chg="add ord">
        <pc:chgData name="Lyndall Murray" userId="30bda770-8273-47fb-bea4-102fce84f533" providerId="ADAL" clId="{E273AD7B-1CD1-4498-A7C8-B5BCCDB874A9}" dt="2024-02-14T00:38:06.735" v="987"/>
        <pc:sldMkLst>
          <pc:docMk/>
          <pc:sldMk cId="1893474425" sldId="769"/>
        </pc:sldMkLst>
      </pc:sldChg>
      <pc:sldChg chg="modSp add mod">
        <pc:chgData name="Lyndall Murray" userId="30bda770-8273-47fb-bea4-102fce84f533" providerId="ADAL" clId="{E273AD7B-1CD1-4498-A7C8-B5BCCDB874A9}" dt="2024-02-14T03:58:29.748" v="1817" actId="14100"/>
        <pc:sldMkLst>
          <pc:docMk/>
          <pc:sldMk cId="928277531" sldId="770"/>
        </pc:sldMkLst>
        <pc:spChg chg="mod">
          <ac:chgData name="Lyndall Murray" userId="30bda770-8273-47fb-bea4-102fce84f533" providerId="ADAL" clId="{E273AD7B-1CD1-4498-A7C8-B5BCCDB874A9}" dt="2024-02-14T03:58:29.748" v="1817" actId="14100"/>
          <ac:spMkLst>
            <pc:docMk/>
            <pc:sldMk cId="928277531" sldId="770"/>
            <ac:spMk id="2" creationId="{8568C775-304A-37A4-E653-8EB7FDBCA699}"/>
          </ac:spMkLst>
        </pc:spChg>
      </pc:sldChg>
      <pc:sldChg chg="modSp add mod">
        <pc:chgData name="Lyndall Murray" userId="30bda770-8273-47fb-bea4-102fce84f533" providerId="ADAL" clId="{E273AD7B-1CD1-4498-A7C8-B5BCCDB874A9}" dt="2024-02-14T01:27:30.287" v="1026" actId="1076"/>
        <pc:sldMkLst>
          <pc:docMk/>
          <pc:sldMk cId="2634633903" sldId="771"/>
        </pc:sldMkLst>
        <pc:spChg chg="mod">
          <ac:chgData name="Lyndall Murray" userId="30bda770-8273-47fb-bea4-102fce84f533" providerId="ADAL" clId="{E273AD7B-1CD1-4498-A7C8-B5BCCDB874A9}" dt="2024-02-14T01:27:19.359" v="1024" actId="255"/>
          <ac:spMkLst>
            <pc:docMk/>
            <pc:sldMk cId="2634633903" sldId="771"/>
            <ac:spMk id="4" creationId="{3AFF143F-1229-C9A4-E63C-833C8D777308}"/>
          </ac:spMkLst>
        </pc:spChg>
        <pc:spChg chg="mod">
          <ac:chgData name="Lyndall Murray" userId="30bda770-8273-47fb-bea4-102fce84f533" providerId="ADAL" clId="{E273AD7B-1CD1-4498-A7C8-B5BCCDB874A9}" dt="2024-02-14T01:27:30.287" v="1026" actId="1076"/>
          <ac:spMkLst>
            <pc:docMk/>
            <pc:sldMk cId="2634633903" sldId="771"/>
            <ac:spMk id="10" creationId="{CFBDE323-C041-EBAB-99D3-154AC50CD524}"/>
          </ac:spMkLst>
        </pc:spChg>
      </pc:sldChg>
      <pc:sldChg chg="modSp add del mod">
        <pc:chgData name="Lyndall Murray" userId="30bda770-8273-47fb-bea4-102fce84f533" providerId="ADAL" clId="{E273AD7B-1CD1-4498-A7C8-B5BCCDB874A9}" dt="2024-02-18T01:31:27.553" v="1978" actId="47"/>
        <pc:sldMkLst>
          <pc:docMk/>
          <pc:sldMk cId="891200506" sldId="772"/>
        </pc:sldMkLst>
        <pc:spChg chg="mod">
          <ac:chgData name="Lyndall Murray" userId="30bda770-8273-47fb-bea4-102fce84f533" providerId="ADAL" clId="{E273AD7B-1CD1-4498-A7C8-B5BCCDB874A9}" dt="2024-02-14T01:27:48.655" v="1059" actId="20577"/>
          <ac:spMkLst>
            <pc:docMk/>
            <pc:sldMk cId="891200506" sldId="772"/>
            <ac:spMk id="4" creationId="{87ED1767-C318-EACB-D858-CA4186F8E33A}"/>
          </ac:spMkLst>
        </pc:spChg>
        <pc:spChg chg="mod">
          <ac:chgData name="Lyndall Murray" userId="30bda770-8273-47fb-bea4-102fce84f533" providerId="ADAL" clId="{E273AD7B-1CD1-4498-A7C8-B5BCCDB874A9}" dt="2024-02-14T01:27:53.269" v="1060" actId="1076"/>
          <ac:spMkLst>
            <pc:docMk/>
            <pc:sldMk cId="891200506" sldId="772"/>
            <ac:spMk id="10" creationId="{A5CF9C51-E746-3CE3-EB96-29C60070D46E}"/>
          </ac:spMkLst>
        </pc:spChg>
      </pc:sldChg>
      <pc:sldChg chg="modSp add del mod">
        <pc:chgData name="Lyndall Murray" userId="30bda770-8273-47fb-bea4-102fce84f533" providerId="ADAL" clId="{E273AD7B-1CD1-4498-A7C8-B5BCCDB874A9}" dt="2024-02-18T01:31:31.682" v="1979" actId="47"/>
        <pc:sldMkLst>
          <pc:docMk/>
          <pc:sldMk cId="1302434457" sldId="773"/>
        </pc:sldMkLst>
        <pc:spChg chg="mod">
          <ac:chgData name="Lyndall Murray" userId="30bda770-8273-47fb-bea4-102fce84f533" providerId="ADAL" clId="{E273AD7B-1CD1-4498-A7C8-B5BCCDB874A9}" dt="2024-02-14T01:28:30.909" v="1099" actId="20577"/>
          <ac:spMkLst>
            <pc:docMk/>
            <pc:sldMk cId="1302434457" sldId="773"/>
            <ac:spMk id="4" creationId="{DBE60A19-AB84-D570-27BB-CAA026899005}"/>
          </ac:spMkLst>
        </pc:spChg>
      </pc:sldChg>
      <pc:sldChg chg="modSp add mod">
        <pc:chgData name="Lyndall Murray" userId="30bda770-8273-47fb-bea4-102fce84f533" providerId="ADAL" clId="{E273AD7B-1CD1-4498-A7C8-B5BCCDB874A9}" dt="2024-02-14T03:25:18.080" v="1610" actId="20577"/>
        <pc:sldMkLst>
          <pc:docMk/>
          <pc:sldMk cId="3346275569" sldId="774"/>
        </pc:sldMkLst>
        <pc:spChg chg="mod">
          <ac:chgData name="Lyndall Murray" userId="30bda770-8273-47fb-bea4-102fce84f533" providerId="ADAL" clId="{E273AD7B-1CD1-4498-A7C8-B5BCCDB874A9}" dt="2024-02-14T03:25:18.080" v="1610" actId="20577"/>
          <ac:spMkLst>
            <pc:docMk/>
            <pc:sldMk cId="3346275569" sldId="774"/>
            <ac:spMk id="4" creationId="{AD6D2E9E-61CE-CA61-C0C8-A863113BEF4A}"/>
          </ac:spMkLst>
        </pc:spChg>
        <pc:spChg chg="mod">
          <ac:chgData name="Lyndall Murray" userId="30bda770-8273-47fb-bea4-102fce84f533" providerId="ADAL" clId="{E273AD7B-1CD1-4498-A7C8-B5BCCDB874A9}" dt="2024-02-14T01:31:02.292" v="1156" actId="1076"/>
          <ac:spMkLst>
            <pc:docMk/>
            <pc:sldMk cId="3346275569" sldId="774"/>
            <ac:spMk id="10" creationId="{490739A7-DAC3-20E8-8287-782ABAB45F07}"/>
          </ac:spMkLst>
        </pc:spChg>
      </pc:sldChg>
      <pc:sldChg chg="modSp add mod">
        <pc:chgData name="Lyndall Murray" userId="30bda770-8273-47fb-bea4-102fce84f533" providerId="ADAL" clId="{E273AD7B-1CD1-4498-A7C8-B5BCCDB874A9}" dt="2024-02-14T01:30:52.709" v="1155" actId="255"/>
        <pc:sldMkLst>
          <pc:docMk/>
          <pc:sldMk cId="1008454536" sldId="775"/>
        </pc:sldMkLst>
        <pc:spChg chg="mod">
          <ac:chgData name="Lyndall Murray" userId="30bda770-8273-47fb-bea4-102fce84f533" providerId="ADAL" clId="{E273AD7B-1CD1-4498-A7C8-B5BCCDB874A9}" dt="2024-02-14T01:30:52.709" v="1155" actId="255"/>
          <ac:spMkLst>
            <pc:docMk/>
            <pc:sldMk cId="1008454536" sldId="775"/>
            <ac:spMk id="4" creationId="{CBB1476C-09FF-AB42-DA62-2853358718E8}"/>
          </ac:spMkLst>
        </pc:spChg>
      </pc:sldChg>
      <pc:sldChg chg="new del">
        <pc:chgData name="Lyndall Murray" userId="30bda770-8273-47fb-bea4-102fce84f533" providerId="ADAL" clId="{E273AD7B-1CD1-4498-A7C8-B5BCCDB874A9}" dt="2024-02-14T02:43:07.192" v="1158" actId="47"/>
        <pc:sldMkLst>
          <pc:docMk/>
          <pc:sldMk cId="1801020542" sldId="776"/>
        </pc:sldMkLst>
      </pc:sldChg>
      <pc:sldChg chg="modSp add mod">
        <pc:chgData name="Lyndall Murray" userId="30bda770-8273-47fb-bea4-102fce84f533" providerId="ADAL" clId="{E273AD7B-1CD1-4498-A7C8-B5BCCDB874A9}" dt="2024-02-14T03:00:53.302" v="1185" actId="1076"/>
        <pc:sldMkLst>
          <pc:docMk/>
          <pc:sldMk cId="3436715688" sldId="776"/>
        </pc:sldMkLst>
        <pc:spChg chg="mod">
          <ac:chgData name="Lyndall Murray" userId="30bda770-8273-47fb-bea4-102fce84f533" providerId="ADAL" clId="{E273AD7B-1CD1-4498-A7C8-B5BCCDB874A9}" dt="2024-02-14T03:00:49.908" v="1184" actId="255"/>
          <ac:spMkLst>
            <pc:docMk/>
            <pc:sldMk cId="3436715688" sldId="776"/>
            <ac:spMk id="4" creationId="{917BA0F5-8239-D9EF-330F-62F1956A4467}"/>
          </ac:spMkLst>
        </pc:spChg>
        <pc:spChg chg="mod">
          <ac:chgData name="Lyndall Murray" userId="30bda770-8273-47fb-bea4-102fce84f533" providerId="ADAL" clId="{E273AD7B-1CD1-4498-A7C8-B5BCCDB874A9}" dt="2024-02-14T03:00:53.302" v="1185" actId="1076"/>
          <ac:spMkLst>
            <pc:docMk/>
            <pc:sldMk cId="3436715688" sldId="776"/>
            <ac:spMk id="10" creationId="{09D4E377-B4AE-231F-A550-D98B9A2E8515}"/>
          </ac:spMkLst>
        </pc:spChg>
      </pc:sldChg>
      <pc:sldChg chg="add del">
        <pc:chgData name="Lyndall Murray" userId="30bda770-8273-47fb-bea4-102fce84f533" providerId="ADAL" clId="{E273AD7B-1CD1-4498-A7C8-B5BCCDB874A9}" dt="2024-02-14T02:59:30.253" v="1160" actId="47"/>
        <pc:sldMkLst>
          <pc:docMk/>
          <pc:sldMk cId="3758396939" sldId="776"/>
        </pc:sldMkLst>
      </pc:sldChg>
      <pc:sldChg chg="modSp add mod">
        <pc:chgData name="Lyndall Murray" userId="30bda770-8273-47fb-bea4-102fce84f533" providerId="ADAL" clId="{E273AD7B-1CD1-4498-A7C8-B5BCCDB874A9}" dt="2024-02-14T03:02:05.529" v="1217" actId="20577"/>
        <pc:sldMkLst>
          <pc:docMk/>
          <pc:sldMk cId="56725599" sldId="777"/>
        </pc:sldMkLst>
        <pc:spChg chg="mod">
          <ac:chgData name="Lyndall Murray" userId="30bda770-8273-47fb-bea4-102fce84f533" providerId="ADAL" clId="{E273AD7B-1CD1-4498-A7C8-B5BCCDB874A9}" dt="2024-02-14T03:02:05.529" v="1217" actId="20577"/>
          <ac:spMkLst>
            <pc:docMk/>
            <pc:sldMk cId="56725599" sldId="777"/>
            <ac:spMk id="4" creationId="{8677FEBD-BB39-C245-4722-3F7AF0EA2339}"/>
          </ac:spMkLst>
        </pc:spChg>
      </pc:sldChg>
      <pc:sldChg chg="modSp add mod">
        <pc:chgData name="Lyndall Murray" userId="30bda770-8273-47fb-bea4-102fce84f533" providerId="ADAL" clId="{E273AD7B-1CD1-4498-A7C8-B5BCCDB874A9}" dt="2024-02-14T03:15:46.414" v="1248" actId="20577"/>
        <pc:sldMkLst>
          <pc:docMk/>
          <pc:sldMk cId="4017295338" sldId="778"/>
        </pc:sldMkLst>
        <pc:spChg chg="mod">
          <ac:chgData name="Lyndall Murray" userId="30bda770-8273-47fb-bea4-102fce84f533" providerId="ADAL" clId="{E273AD7B-1CD1-4498-A7C8-B5BCCDB874A9}" dt="2024-02-14T03:15:46.414" v="1248" actId="20577"/>
          <ac:spMkLst>
            <pc:docMk/>
            <pc:sldMk cId="4017295338" sldId="778"/>
            <ac:spMk id="4" creationId="{4FA572F6-6C1D-C2B8-9F02-080F0A2C3C23}"/>
          </ac:spMkLst>
        </pc:spChg>
      </pc:sldChg>
      <pc:sldChg chg="modSp add mod modAnim">
        <pc:chgData name="Lyndall Murray" userId="30bda770-8273-47fb-bea4-102fce84f533" providerId="ADAL" clId="{E273AD7B-1CD1-4498-A7C8-B5BCCDB874A9}" dt="2024-02-18T01:22:54.809" v="1844" actId="14100"/>
        <pc:sldMkLst>
          <pc:docMk/>
          <pc:sldMk cId="2962104080" sldId="779"/>
        </pc:sldMkLst>
        <pc:spChg chg="mod">
          <ac:chgData name="Lyndall Murray" userId="30bda770-8273-47fb-bea4-102fce84f533" providerId="ADAL" clId="{E273AD7B-1CD1-4498-A7C8-B5BCCDB874A9}" dt="2024-02-18T01:22:47.761" v="1842" actId="1076"/>
          <ac:spMkLst>
            <pc:docMk/>
            <pc:sldMk cId="2962104080" sldId="779"/>
            <ac:spMk id="2" creationId="{A71A00A6-D05D-A116-8D54-C1C61A899E40}"/>
          </ac:spMkLst>
        </pc:spChg>
        <pc:spChg chg="mod">
          <ac:chgData name="Lyndall Murray" userId="30bda770-8273-47fb-bea4-102fce84f533" providerId="ADAL" clId="{E273AD7B-1CD1-4498-A7C8-B5BCCDB874A9}" dt="2024-02-18T01:22:42.818" v="1841" actId="1076"/>
          <ac:spMkLst>
            <pc:docMk/>
            <pc:sldMk cId="2962104080" sldId="779"/>
            <ac:spMk id="4" creationId="{EB52297C-43C2-A6BA-CBED-5209804E6B83}"/>
          </ac:spMkLst>
        </pc:spChg>
        <pc:spChg chg="mod">
          <ac:chgData name="Lyndall Murray" userId="30bda770-8273-47fb-bea4-102fce84f533" providerId="ADAL" clId="{E273AD7B-1CD1-4498-A7C8-B5BCCDB874A9}" dt="2024-02-18T01:22:54.809" v="1844" actId="14100"/>
          <ac:spMkLst>
            <pc:docMk/>
            <pc:sldMk cId="2962104080" sldId="779"/>
            <ac:spMk id="10" creationId="{7078F533-FBB3-468F-C81A-EFD4975684C2}"/>
          </ac:spMkLst>
        </pc:spChg>
        <pc:spChg chg="mod">
          <ac:chgData name="Lyndall Murray" userId="30bda770-8273-47fb-bea4-102fce84f533" providerId="ADAL" clId="{E273AD7B-1CD1-4498-A7C8-B5BCCDB874A9}" dt="2024-02-18T01:22:50.624" v="1843" actId="1076"/>
          <ac:spMkLst>
            <pc:docMk/>
            <pc:sldMk cId="2962104080" sldId="779"/>
            <ac:spMk id="11" creationId="{E27D35E6-FBE4-DE60-6837-D81A426E692F}"/>
          </ac:spMkLst>
        </pc:spChg>
      </pc:sldChg>
      <pc:sldChg chg="modSp add mod modAnim">
        <pc:chgData name="Lyndall Murray" userId="30bda770-8273-47fb-bea4-102fce84f533" providerId="ADAL" clId="{E273AD7B-1CD1-4498-A7C8-B5BCCDB874A9}" dt="2024-02-18T01:23:31.112" v="1862" actId="1076"/>
        <pc:sldMkLst>
          <pc:docMk/>
          <pc:sldMk cId="2782199445" sldId="780"/>
        </pc:sldMkLst>
        <pc:spChg chg="mod">
          <ac:chgData name="Lyndall Murray" userId="30bda770-8273-47fb-bea4-102fce84f533" providerId="ADAL" clId="{E273AD7B-1CD1-4498-A7C8-B5BCCDB874A9}" dt="2024-02-18T01:23:20.874" v="1859" actId="1076"/>
          <ac:spMkLst>
            <pc:docMk/>
            <pc:sldMk cId="2782199445" sldId="780"/>
            <ac:spMk id="2" creationId="{73D57EA1-335B-182F-DB62-CE144DDCF72A}"/>
          </ac:spMkLst>
        </pc:spChg>
        <pc:spChg chg="mod">
          <ac:chgData name="Lyndall Murray" userId="30bda770-8273-47fb-bea4-102fce84f533" providerId="ADAL" clId="{E273AD7B-1CD1-4498-A7C8-B5BCCDB874A9}" dt="2024-02-18T01:23:12.640" v="1858" actId="20577"/>
          <ac:spMkLst>
            <pc:docMk/>
            <pc:sldMk cId="2782199445" sldId="780"/>
            <ac:spMk id="4" creationId="{E1A18A44-9AF7-50B1-D2A1-F4AD399876F2}"/>
          </ac:spMkLst>
        </pc:spChg>
        <pc:spChg chg="mod">
          <ac:chgData name="Lyndall Murray" userId="30bda770-8273-47fb-bea4-102fce84f533" providerId="ADAL" clId="{E273AD7B-1CD1-4498-A7C8-B5BCCDB874A9}" dt="2024-02-18T01:23:27.898" v="1861" actId="14100"/>
          <ac:spMkLst>
            <pc:docMk/>
            <pc:sldMk cId="2782199445" sldId="780"/>
            <ac:spMk id="10" creationId="{24CCD994-6547-833F-1503-A00B7913C47C}"/>
          </ac:spMkLst>
        </pc:spChg>
        <pc:spChg chg="mod">
          <ac:chgData name="Lyndall Murray" userId="30bda770-8273-47fb-bea4-102fce84f533" providerId="ADAL" clId="{E273AD7B-1CD1-4498-A7C8-B5BCCDB874A9}" dt="2024-02-18T01:23:31.112" v="1862" actId="1076"/>
          <ac:spMkLst>
            <pc:docMk/>
            <pc:sldMk cId="2782199445" sldId="780"/>
            <ac:spMk id="11" creationId="{61B2F059-B017-61E5-92F2-CF132675120C}"/>
          </ac:spMkLst>
        </pc:spChg>
      </pc:sldChg>
      <pc:sldChg chg="modSp add mod modAnim">
        <pc:chgData name="Lyndall Murray" userId="30bda770-8273-47fb-bea4-102fce84f533" providerId="ADAL" clId="{E273AD7B-1CD1-4498-A7C8-B5BCCDB874A9}" dt="2024-02-18T01:25:35.308" v="1880" actId="1076"/>
        <pc:sldMkLst>
          <pc:docMk/>
          <pc:sldMk cId="2103113323" sldId="781"/>
        </pc:sldMkLst>
        <pc:spChg chg="mod">
          <ac:chgData name="Lyndall Murray" userId="30bda770-8273-47fb-bea4-102fce84f533" providerId="ADAL" clId="{E273AD7B-1CD1-4498-A7C8-B5BCCDB874A9}" dt="2024-02-18T01:25:31.946" v="1879" actId="1076"/>
          <ac:spMkLst>
            <pc:docMk/>
            <pc:sldMk cId="2103113323" sldId="781"/>
            <ac:spMk id="2" creationId="{AD1320A1-3834-510A-5C4E-B1F7A01D54E9}"/>
          </ac:spMkLst>
        </pc:spChg>
        <pc:spChg chg="mod">
          <ac:chgData name="Lyndall Murray" userId="30bda770-8273-47fb-bea4-102fce84f533" providerId="ADAL" clId="{E273AD7B-1CD1-4498-A7C8-B5BCCDB874A9}" dt="2024-02-18T01:25:27.267" v="1877" actId="1076"/>
          <ac:spMkLst>
            <pc:docMk/>
            <pc:sldMk cId="2103113323" sldId="781"/>
            <ac:spMk id="4" creationId="{AB3F5BA1-5218-709F-1CA7-663C573DCD00}"/>
          </ac:spMkLst>
        </pc:spChg>
        <pc:spChg chg="mod">
          <ac:chgData name="Lyndall Murray" userId="30bda770-8273-47fb-bea4-102fce84f533" providerId="ADAL" clId="{E273AD7B-1CD1-4498-A7C8-B5BCCDB874A9}" dt="2024-02-18T01:25:29.192" v="1878" actId="1076"/>
          <ac:spMkLst>
            <pc:docMk/>
            <pc:sldMk cId="2103113323" sldId="781"/>
            <ac:spMk id="10" creationId="{C2DD877D-E09E-416D-5D48-2E5834FE5A9B}"/>
          </ac:spMkLst>
        </pc:spChg>
        <pc:spChg chg="mod">
          <ac:chgData name="Lyndall Murray" userId="30bda770-8273-47fb-bea4-102fce84f533" providerId="ADAL" clId="{E273AD7B-1CD1-4498-A7C8-B5BCCDB874A9}" dt="2024-02-18T01:25:35.308" v="1880" actId="1076"/>
          <ac:spMkLst>
            <pc:docMk/>
            <pc:sldMk cId="2103113323" sldId="781"/>
            <ac:spMk id="11" creationId="{C854C069-4ACE-15EA-361C-32FBDE666364}"/>
          </ac:spMkLst>
        </pc:spChg>
      </pc:sldChg>
      <pc:sldChg chg="modSp add mod">
        <pc:chgData name="Lyndall Murray" userId="30bda770-8273-47fb-bea4-102fce84f533" providerId="ADAL" clId="{E273AD7B-1CD1-4498-A7C8-B5BCCDB874A9}" dt="2024-02-18T01:25:59.340" v="1889" actId="1076"/>
        <pc:sldMkLst>
          <pc:docMk/>
          <pc:sldMk cId="2954633753" sldId="782"/>
        </pc:sldMkLst>
        <pc:spChg chg="mod">
          <ac:chgData name="Lyndall Murray" userId="30bda770-8273-47fb-bea4-102fce84f533" providerId="ADAL" clId="{E273AD7B-1CD1-4498-A7C8-B5BCCDB874A9}" dt="2024-02-18T01:25:57.523" v="1888" actId="1076"/>
          <ac:spMkLst>
            <pc:docMk/>
            <pc:sldMk cId="2954633753" sldId="782"/>
            <ac:spMk id="2" creationId="{D0340130-F119-6377-732A-923134F50AED}"/>
          </ac:spMkLst>
        </pc:spChg>
        <pc:spChg chg="mod">
          <ac:chgData name="Lyndall Murray" userId="30bda770-8273-47fb-bea4-102fce84f533" providerId="ADAL" clId="{E273AD7B-1CD1-4498-A7C8-B5BCCDB874A9}" dt="2024-02-18T01:25:48.398" v="1885" actId="1076"/>
          <ac:spMkLst>
            <pc:docMk/>
            <pc:sldMk cId="2954633753" sldId="782"/>
            <ac:spMk id="4" creationId="{C26480B1-5A21-E377-9D8A-0542FFFC241A}"/>
          </ac:spMkLst>
        </pc:spChg>
        <pc:spChg chg="mod">
          <ac:chgData name="Lyndall Murray" userId="30bda770-8273-47fb-bea4-102fce84f533" providerId="ADAL" clId="{E273AD7B-1CD1-4498-A7C8-B5BCCDB874A9}" dt="2024-02-18T01:25:54.378" v="1887" actId="14100"/>
          <ac:spMkLst>
            <pc:docMk/>
            <pc:sldMk cId="2954633753" sldId="782"/>
            <ac:spMk id="10" creationId="{6B88C9CF-CC2B-335F-D57A-434F9AF77D37}"/>
          </ac:spMkLst>
        </pc:spChg>
        <pc:spChg chg="mod">
          <ac:chgData name="Lyndall Murray" userId="30bda770-8273-47fb-bea4-102fce84f533" providerId="ADAL" clId="{E273AD7B-1CD1-4498-A7C8-B5BCCDB874A9}" dt="2024-02-18T01:25:59.340" v="1889" actId="1076"/>
          <ac:spMkLst>
            <pc:docMk/>
            <pc:sldMk cId="2954633753" sldId="782"/>
            <ac:spMk id="11" creationId="{83F14982-4B35-A236-7128-CA5C5D8B0749}"/>
          </ac:spMkLst>
        </pc:spChg>
      </pc:sldChg>
      <pc:sldChg chg="modSp add mod modAnim">
        <pc:chgData name="Lyndall Murray" userId="30bda770-8273-47fb-bea4-102fce84f533" providerId="ADAL" clId="{E273AD7B-1CD1-4498-A7C8-B5BCCDB874A9}" dt="2024-02-18T01:27:25.161" v="1914" actId="1076"/>
        <pc:sldMkLst>
          <pc:docMk/>
          <pc:sldMk cId="3067615411" sldId="783"/>
        </pc:sldMkLst>
        <pc:spChg chg="mod">
          <ac:chgData name="Lyndall Murray" userId="30bda770-8273-47fb-bea4-102fce84f533" providerId="ADAL" clId="{E273AD7B-1CD1-4498-A7C8-B5BCCDB874A9}" dt="2024-02-18T01:27:13.909" v="1910" actId="1076"/>
          <ac:spMkLst>
            <pc:docMk/>
            <pc:sldMk cId="3067615411" sldId="783"/>
            <ac:spMk id="2" creationId="{6D402938-C09B-C4D3-6BC9-14338EBEB71B}"/>
          </ac:spMkLst>
        </pc:spChg>
        <pc:spChg chg="mod">
          <ac:chgData name="Lyndall Murray" userId="30bda770-8273-47fb-bea4-102fce84f533" providerId="ADAL" clId="{E273AD7B-1CD1-4498-A7C8-B5BCCDB874A9}" dt="2024-02-18T01:27:16.555" v="1911" actId="1076"/>
          <ac:spMkLst>
            <pc:docMk/>
            <pc:sldMk cId="3067615411" sldId="783"/>
            <ac:spMk id="4" creationId="{027B6B43-125E-7B8A-E948-789CE52E7377}"/>
          </ac:spMkLst>
        </pc:spChg>
        <pc:spChg chg="mod">
          <ac:chgData name="Lyndall Murray" userId="30bda770-8273-47fb-bea4-102fce84f533" providerId="ADAL" clId="{E273AD7B-1CD1-4498-A7C8-B5BCCDB874A9}" dt="2024-02-18T01:27:22.532" v="1913" actId="14100"/>
          <ac:spMkLst>
            <pc:docMk/>
            <pc:sldMk cId="3067615411" sldId="783"/>
            <ac:spMk id="10" creationId="{25E477ED-A1FD-09A3-861D-403901A9D06E}"/>
          </ac:spMkLst>
        </pc:spChg>
        <pc:spChg chg="mod">
          <ac:chgData name="Lyndall Murray" userId="30bda770-8273-47fb-bea4-102fce84f533" providerId="ADAL" clId="{E273AD7B-1CD1-4498-A7C8-B5BCCDB874A9}" dt="2024-02-18T01:27:25.161" v="1914" actId="1076"/>
          <ac:spMkLst>
            <pc:docMk/>
            <pc:sldMk cId="3067615411" sldId="783"/>
            <ac:spMk id="11" creationId="{1AEED56F-1DDF-5B6E-BA5E-5F7C44F3A52F}"/>
          </ac:spMkLst>
        </pc:spChg>
      </pc:sldChg>
      <pc:sldChg chg="modSp add mod modAnim">
        <pc:chgData name="Lyndall Murray" userId="30bda770-8273-47fb-bea4-102fce84f533" providerId="ADAL" clId="{E273AD7B-1CD1-4498-A7C8-B5BCCDB874A9}" dt="2024-02-18T01:26:59.832" v="1901" actId="14100"/>
        <pc:sldMkLst>
          <pc:docMk/>
          <pc:sldMk cId="1011016557" sldId="784"/>
        </pc:sldMkLst>
        <pc:spChg chg="mod">
          <ac:chgData name="Lyndall Murray" userId="30bda770-8273-47fb-bea4-102fce84f533" providerId="ADAL" clId="{E273AD7B-1CD1-4498-A7C8-B5BCCDB874A9}" dt="2024-02-18T01:26:54.455" v="1900" actId="20577"/>
          <ac:spMkLst>
            <pc:docMk/>
            <pc:sldMk cId="1011016557" sldId="784"/>
            <ac:spMk id="4" creationId="{8282B308-F184-5037-15E4-703FC8A22A00}"/>
          </ac:spMkLst>
        </pc:spChg>
        <pc:spChg chg="mod">
          <ac:chgData name="Lyndall Murray" userId="30bda770-8273-47fb-bea4-102fce84f533" providerId="ADAL" clId="{E273AD7B-1CD1-4498-A7C8-B5BCCDB874A9}" dt="2024-02-18T01:26:59.832" v="1901" actId="14100"/>
          <ac:spMkLst>
            <pc:docMk/>
            <pc:sldMk cId="1011016557" sldId="784"/>
            <ac:spMk id="10" creationId="{85A4A8B4-0B43-4AC1-2FB5-91DD7218237F}"/>
          </ac:spMkLst>
        </pc:spChg>
      </pc:sldChg>
      <pc:sldChg chg="modSp add mod modAnim">
        <pc:chgData name="Lyndall Murray" userId="30bda770-8273-47fb-bea4-102fce84f533" providerId="ADAL" clId="{E273AD7B-1CD1-4498-A7C8-B5BCCDB874A9}" dt="2024-02-18T01:29:03.605" v="1944" actId="14100"/>
        <pc:sldMkLst>
          <pc:docMk/>
          <pc:sldMk cId="3548254768" sldId="785"/>
        </pc:sldMkLst>
        <pc:spChg chg="mod">
          <ac:chgData name="Lyndall Murray" userId="30bda770-8273-47fb-bea4-102fce84f533" providerId="ADAL" clId="{E273AD7B-1CD1-4498-A7C8-B5BCCDB874A9}" dt="2024-02-18T01:28:51.808" v="1942" actId="1076"/>
          <ac:spMkLst>
            <pc:docMk/>
            <pc:sldMk cId="3548254768" sldId="785"/>
            <ac:spMk id="2" creationId="{DF73BBB9-FA8F-6DB3-4578-530DB2165969}"/>
          </ac:spMkLst>
        </pc:spChg>
        <pc:spChg chg="mod">
          <ac:chgData name="Lyndall Murray" userId="30bda770-8273-47fb-bea4-102fce84f533" providerId="ADAL" clId="{E273AD7B-1CD1-4498-A7C8-B5BCCDB874A9}" dt="2024-02-18T01:28:35.720" v="1940" actId="20577"/>
          <ac:spMkLst>
            <pc:docMk/>
            <pc:sldMk cId="3548254768" sldId="785"/>
            <ac:spMk id="4" creationId="{176AC412-0016-C17C-ED19-21EC35EC5AE8}"/>
          </ac:spMkLst>
        </pc:spChg>
        <pc:spChg chg="mod">
          <ac:chgData name="Lyndall Murray" userId="30bda770-8273-47fb-bea4-102fce84f533" providerId="ADAL" clId="{E273AD7B-1CD1-4498-A7C8-B5BCCDB874A9}" dt="2024-02-18T01:29:03.605" v="1944" actId="14100"/>
          <ac:spMkLst>
            <pc:docMk/>
            <pc:sldMk cId="3548254768" sldId="785"/>
            <ac:spMk id="10" creationId="{8D6B4ABB-6C75-A47D-263F-02F52C09FB9B}"/>
          </ac:spMkLst>
        </pc:spChg>
        <pc:spChg chg="mod">
          <ac:chgData name="Lyndall Murray" userId="30bda770-8273-47fb-bea4-102fce84f533" providerId="ADAL" clId="{E273AD7B-1CD1-4498-A7C8-B5BCCDB874A9}" dt="2024-02-18T01:28:58.042" v="1943" actId="1076"/>
          <ac:spMkLst>
            <pc:docMk/>
            <pc:sldMk cId="3548254768" sldId="785"/>
            <ac:spMk id="11" creationId="{4EC2A10D-8BA8-9C7E-3B59-266CECFCC4F1}"/>
          </ac:spMkLst>
        </pc:spChg>
      </pc:sldChg>
      <pc:sldChg chg="modSp add mod modAnim">
        <pc:chgData name="Lyndall Murray" userId="30bda770-8273-47fb-bea4-102fce84f533" providerId="ADAL" clId="{E273AD7B-1CD1-4498-A7C8-B5BCCDB874A9}" dt="2024-02-18T01:28:28.468" v="1930" actId="14100"/>
        <pc:sldMkLst>
          <pc:docMk/>
          <pc:sldMk cId="690261798" sldId="786"/>
        </pc:sldMkLst>
        <pc:spChg chg="mod">
          <ac:chgData name="Lyndall Murray" userId="30bda770-8273-47fb-bea4-102fce84f533" providerId="ADAL" clId="{E273AD7B-1CD1-4498-A7C8-B5BCCDB874A9}" dt="2024-02-18T01:28:16.418" v="1928" actId="1076"/>
          <ac:spMkLst>
            <pc:docMk/>
            <pc:sldMk cId="690261798" sldId="786"/>
            <ac:spMk id="2" creationId="{6E58197A-A026-557D-FA0C-7A0FE09AF522}"/>
          </ac:spMkLst>
        </pc:spChg>
        <pc:spChg chg="mod">
          <ac:chgData name="Lyndall Murray" userId="30bda770-8273-47fb-bea4-102fce84f533" providerId="ADAL" clId="{E273AD7B-1CD1-4498-A7C8-B5BCCDB874A9}" dt="2024-02-18T01:28:09.224" v="1927" actId="20577"/>
          <ac:spMkLst>
            <pc:docMk/>
            <pc:sldMk cId="690261798" sldId="786"/>
            <ac:spMk id="4" creationId="{E96557D2-C4B8-2B85-B8E4-3A72F7C3749B}"/>
          </ac:spMkLst>
        </pc:spChg>
        <pc:spChg chg="mod">
          <ac:chgData name="Lyndall Murray" userId="30bda770-8273-47fb-bea4-102fce84f533" providerId="ADAL" clId="{E273AD7B-1CD1-4498-A7C8-B5BCCDB874A9}" dt="2024-02-18T01:28:28.468" v="1930" actId="14100"/>
          <ac:spMkLst>
            <pc:docMk/>
            <pc:sldMk cId="690261798" sldId="786"/>
            <ac:spMk id="10" creationId="{375F3460-0CBA-29C5-91A4-35ED6C23FEE1}"/>
          </ac:spMkLst>
        </pc:spChg>
        <pc:spChg chg="mod">
          <ac:chgData name="Lyndall Murray" userId="30bda770-8273-47fb-bea4-102fce84f533" providerId="ADAL" clId="{E273AD7B-1CD1-4498-A7C8-B5BCCDB874A9}" dt="2024-02-18T01:28:25.209" v="1929" actId="1076"/>
          <ac:spMkLst>
            <pc:docMk/>
            <pc:sldMk cId="690261798" sldId="786"/>
            <ac:spMk id="11" creationId="{81CD346E-634A-7910-BBEF-31E8464FC901}"/>
          </ac:spMkLst>
        </pc:spChg>
      </pc:sldChg>
      <pc:sldChg chg="modSp add mod modAnim">
        <pc:chgData name="Lyndall Murray" userId="30bda770-8273-47fb-bea4-102fce84f533" providerId="ADAL" clId="{E273AD7B-1CD1-4498-A7C8-B5BCCDB874A9}" dt="2024-02-18T01:31:20.398" v="1977" actId="1076"/>
        <pc:sldMkLst>
          <pc:docMk/>
          <pc:sldMk cId="3726611509" sldId="787"/>
        </pc:sldMkLst>
        <pc:spChg chg="mod">
          <ac:chgData name="Lyndall Murray" userId="30bda770-8273-47fb-bea4-102fce84f533" providerId="ADAL" clId="{E273AD7B-1CD1-4498-A7C8-B5BCCDB874A9}" dt="2024-02-18T01:31:16.018" v="1976" actId="1076"/>
          <ac:spMkLst>
            <pc:docMk/>
            <pc:sldMk cId="3726611509" sldId="787"/>
            <ac:spMk id="2" creationId="{F636E50B-0FFB-27F1-CB4F-DA2E4C846059}"/>
          </ac:spMkLst>
        </pc:spChg>
        <pc:spChg chg="mod">
          <ac:chgData name="Lyndall Murray" userId="30bda770-8273-47fb-bea4-102fce84f533" providerId="ADAL" clId="{E273AD7B-1CD1-4498-A7C8-B5BCCDB874A9}" dt="2024-02-18T01:31:06.511" v="1974" actId="1076"/>
          <ac:spMkLst>
            <pc:docMk/>
            <pc:sldMk cId="3726611509" sldId="787"/>
            <ac:spMk id="4" creationId="{EAB95255-E35D-8F03-8EE2-9859E7135E15}"/>
          </ac:spMkLst>
        </pc:spChg>
        <pc:spChg chg="mod">
          <ac:chgData name="Lyndall Murray" userId="30bda770-8273-47fb-bea4-102fce84f533" providerId="ADAL" clId="{E273AD7B-1CD1-4498-A7C8-B5BCCDB874A9}" dt="2024-02-18T01:31:10.543" v="1975" actId="1076"/>
          <ac:spMkLst>
            <pc:docMk/>
            <pc:sldMk cId="3726611509" sldId="787"/>
            <ac:spMk id="10" creationId="{C06A32E1-134D-92E3-1B2A-AD369E37C60D}"/>
          </ac:spMkLst>
        </pc:spChg>
        <pc:spChg chg="mod">
          <ac:chgData name="Lyndall Murray" userId="30bda770-8273-47fb-bea4-102fce84f533" providerId="ADAL" clId="{E273AD7B-1CD1-4498-A7C8-B5BCCDB874A9}" dt="2024-02-18T01:31:20.398" v="1977" actId="1076"/>
          <ac:spMkLst>
            <pc:docMk/>
            <pc:sldMk cId="3726611509" sldId="787"/>
            <ac:spMk id="11" creationId="{CA0BCAC8-1C26-AD85-454D-C643AC67D0B3}"/>
          </ac:spMkLst>
        </pc:spChg>
      </pc:sldChg>
      <pc:sldChg chg="modSp add mod modAnim">
        <pc:chgData name="Lyndall Murray" userId="30bda770-8273-47fb-bea4-102fce84f533" providerId="ADAL" clId="{E273AD7B-1CD1-4498-A7C8-B5BCCDB874A9}" dt="2024-02-18T01:30:21.660" v="1959" actId="14100"/>
        <pc:sldMkLst>
          <pc:docMk/>
          <pc:sldMk cId="2376410698" sldId="788"/>
        </pc:sldMkLst>
        <pc:spChg chg="mod">
          <ac:chgData name="Lyndall Murray" userId="30bda770-8273-47fb-bea4-102fce84f533" providerId="ADAL" clId="{E273AD7B-1CD1-4498-A7C8-B5BCCDB874A9}" dt="2024-02-18T01:30:15.016" v="1958" actId="20577"/>
          <ac:spMkLst>
            <pc:docMk/>
            <pc:sldMk cId="2376410698" sldId="788"/>
            <ac:spMk id="4" creationId="{CF6B6D2F-4452-89A9-C4B1-E238DBC03695}"/>
          </ac:spMkLst>
        </pc:spChg>
        <pc:spChg chg="mod">
          <ac:chgData name="Lyndall Murray" userId="30bda770-8273-47fb-bea4-102fce84f533" providerId="ADAL" clId="{E273AD7B-1CD1-4498-A7C8-B5BCCDB874A9}" dt="2024-02-18T01:30:21.660" v="1959" actId="14100"/>
          <ac:spMkLst>
            <pc:docMk/>
            <pc:sldMk cId="2376410698" sldId="788"/>
            <ac:spMk id="10" creationId="{97FC1D91-002A-51D3-4045-D9D5CA63A8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5010A60-928C-476B-A8F1-F75F638C7BA0}" type="datetimeFigureOut">
              <a:rPr lang="en-AU" smtClean="0"/>
              <a:t>18/02/2024</a:t>
            </a:fld>
            <a:endParaRPr lang="en-AU"/>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9A23653-48FA-4579-8FC8-EDAD37BD57AC}" type="slidenum">
              <a:rPr lang="en-AU" smtClean="0"/>
              <a:t>‹#›</a:t>
            </a:fld>
            <a:endParaRPr lang="en-AU"/>
          </a:p>
        </p:txBody>
      </p:sp>
    </p:spTree>
    <p:extLst>
      <p:ext uri="{BB962C8B-B14F-4D97-AF65-F5344CB8AC3E}">
        <p14:creationId xmlns:p14="http://schemas.microsoft.com/office/powerpoint/2010/main" val="305418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jumped, fizzed, rocked, filled, dumped, packed smelled, spelled, stamped, grilled</a:t>
            </a:r>
          </a:p>
        </p:txBody>
      </p:sp>
      <p:sp>
        <p:nvSpPr>
          <p:cNvPr id="4" name="Slide Number Placeholder 3"/>
          <p:cNvSpPr>
            <a:spLocks noGrp="1"/>
          </p:cNvSpPr>
          <p:nvPr>
            <p:ph type="sldNum" sz="quarter" idx="5"/>
          </p:nvPr>
        </p:nvSpPr>
        <p:spPr/>
        <p:txBody>
          <a:bodyPr/>
          <a:lstStyle/>
          <a:p>
            <a:fld id="{89A23653-48FA-4579-8FC8-EDAD37BD57AC}" type="slidenum">
              <a:rPr lang="en-AU" smtClean="0"/>
              <a:t>27</a:t>
            </a:fld>
            <a:endParaRPr lang="en-AU"/>
          </a:p>
        </p:txBody>
      </p:sp>
    </p:spTree>
    <p:extLst>
      <p:ext uri="{BB962C8B-B14F-4D97-AF65-F5344CB8AC3E}">
        <p14:creationId xmlns:p14="http://schemas.microsoft.com/office/powerpoint/2010/main" val="199202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147</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28</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a:t>
            </a:r>
            <a:r>
              <a:rPr lang="en-US" sz="1200" b="0" i="0" u="none" strike="noStrike" dirty="0">
                <a:solidFill>
                  <a:srgbClr val="000000"/>
                </a:solidFill>
                <a:effectLst/>
                <a:latin typeface="Calibri" panose="020F0502020204030204" pitchFamily="34" charset="0"/>
              </a:rPr>
              <a:t>handed, ducked, melted, messed, huffed, landed, kicked, missed, ended, trusted, mixed</a:t>
            </a:r>
            <a:endParaRPr lang="en-AU" dirty="0"/>
          </a:p>
        </p:txBody>
      </p:sp>
      <p:sp>
        <p:nvSpPr>
          <p:cNvPr id="4" name="Slide Number Placeholder 3"/>
          <p:cNvSpPr>
            <a:spLocks noGrp="1"/>
          </p:cNvSpPr>
          <p:nvPr>
            <p:ph type="sldNum" sz="quarter" idx="5"/>
          </p:nvPr>
        </p:nvSpPr>
        <p:spPr/>
        <p:txBody>
          <a:bodyPr/>
          <a:lstStyle/>
          <a:p>
            <a:fld id="{89A23653-48FA-4579-8FC8-EDAD37BD57AC}" type="slidenum">
              <a:rPr lang="en-AU" smtClean="0"/>
              <a:t>55</a:t>
            </a:fld>
            <a:endParaRPr lang="en-AU"/>
          </a:p>
        </p:txBody>
      </p:sp>
    </p:spTree>
    <p:extLst>
      <p:ext uri="{BB962C8B-B14F-4D97-AF65-F5344CB8AC3E}">
        <p14:creationId xmlns:p14="http://schemas.microsoft.com/office/powerpoint/2010/main" val="585213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56</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a:t>
            </a:r>
            <a:r>
              <a:rPr lang="en-US" sz="1800" b="0" i="0" u="none" strike="noStrike" dirty="0">
                <a:solidFill>
                  <a:srgbClr val="000000"/>
                </a:solidFill>
                <a:effectLst/>
                <a:latin typeface="Calibri" panose="020F0502020204030204" pitchFamily="34" charset="0"/>
              </a:rPr>
              <a:t>bonded, rolled, panted, yelled, mended, sanded, acted, buzzed, grilled, fizzed</a:t>
            </a:r>
            <a:endParaRPr lang="en-AU" dirty="0"/>
          </a:p>
        </p:txBody>
      </p:sp>
      <p:sp>
        <p:nvSpPr>
          <p:cNvPr id="4" name="Slide Number Placeholder 3"/>
          <p:cNvSpPr>
            <a:spLocks noGrp="1"/>
          </p:cNvSpPr>
          <p:nvPr>
            <p:ph type="sldNum" sz="quarter" idx="5"/>
          </p:nvPr>
        </p:nvSpPr>
        <p:spPr/>
        <p:txBody>
          <a:bodyPr/>
          <a:lstStyle/>
          <a:p>
            <a:fld id="{89A23653-48FA-4579-8FC8-EDAD37BD57AC}" type="slidenum">
              <a:rPr lang="en-AU" smtClean="0"/>
              <a:t>86</a:t>
            </a:fld>
            <a:endParaRPr lang="en-AU"/>
          </a:p>
        </p:txBody>
      </p:sp>
    </p:spTree>
    <p:extLst>
      <p:ext uri="{BB962C8B-B14F-4D97-AF65-F5344CB8AC3E}">
        <p14:creationId xmlns:p14="http://schemas.microsoft.com/office/powerpoint/2010/main" val="59405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I, as, is, my, the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87</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fixed, texted, spilled, flicked, fluffed, hacked, locked, pressed, stomped, ducked</a:t>
            </a:r>
          </a:p>
        </p:txBody>
      </p:sp>
      <p:sp>
        <p:nvSpPr>
          <p:cNvPr id="4" name="Slide Number Placeholder 3"/>
          <p:cNvSpPr>
            <a:spLocks noGrp="1"/>
          </p:cNvSpPr>
          <p:nvPr>
            <p:ph type="sldNum" sz="quarter" idx="5"/>
          </p:nvPr>
        </p:nvSpPr>
        <p:spPr/>
        <p:txBody>
          <a:bodyPr/>
          <a:lstStyle/>
          <a:p>
            <a:fld id="{89A23653-48FA-4579-8FC8-EDAD37BD57AC}" type="slidenum">
              <a:rPr lang="en-AU" smtClean="0"/>
              <a:t>114</a:t>
            </a:fld>
            <a:endParaRPr lang="en-AU"/>
          </a:p>
        </p:txBody>
      </p:sp>
    </p:spTree>
    <p:extLst>
      <p:ext uri="{BB962C8B-B14F-4D97-AF65-F5344CB8AC3E}">
        <p14:creationId xmlns:p14="http://schemas.microsoft.com/office/powerpoint/2010/main" val="56973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115</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Select from: ducked, fixed, </a:t>
            </a:r>
            <a:endParaRPr lang="en-AU" dirty="0"/>
          </a:p>
        </p:txBody>
      </p:sp>
      <p:sp>
        <p:nvSpPr>
          <p:cNvPr id="4" name="Slide Number Placeholder 3"/>
          <p:cNvSpPr>
            <a:spLocks noGrp="1"/>
          </p:cNvSpPr>
          <p:nvPr>
            <p:ph type="sldNum" sz="quarter" idx="5"/>
          </p:nvPr>
        </p:nvSpPr>
        <p:spPr/>
        <p:txBody>
          <a:bodyPr/>
          <a:lstStyle/>
          <a:p>
            <a:fld id="{89A23653-48FA-4579-8FC8-EDAD37BD57AC}" type="slidenum">
              <a:rPr lang="en-AU" smtClean="0"/>
              <a:t>146</a:t>
            </a:fld>
            <a:endParaRPr lang="en-AU"/>
          </a:p>
        </p:txBody>
      </p:sp>
    </p:spTree>
    <p:extLst>
      <p:ext uri="{BB962C8B-B14F-4D97-AF65-F5344CB8AC3E}">
        <p14:creationId xmlns:p14="http://schemas.microsoft.com/office/powerpoint/2010/main" val="3245175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9165-BE8E-4E09-9F8E-4C74CDBCB7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67921C7-898C-499F-BD5C-9571D37D1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4F7CA54-75D2-4E28-A642-A34E90D71752}"/>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5" name="Footer Placeholder 4">
            <a:extLst>
              <a:ext uri="{FF2B5EF4-FFF2-40B4-BE49-F238E27FC236}">
                <a16:creationId xmlns:a16="http://schemas.microsoft.com/office/drawing/2014/main" id="{96BF6754-71B7-47F1-AC6C-662817D20FD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4F07C1-F53B-4129-982E-08DAD12FEFCE}"/>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61593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60F3-07BF-4605-A565-FDF9D895D90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FCAD857-3529-49A1-A4A1-E60667130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0539627-BDE9-45E6-8443-17C7A52BF3E2}"/>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5" name="Footer Placeholder 4">
            <a:extLst>
              <a:ext uri="{FF2B5EF4-FFF2-40B4-BE49-F238E27FC236}">
                <a16:creationId xmlns:a16="http://schemas.microsoft.com/office/drawing/2014/main" id="{5C8C1AE0-935E-408C-B21C-AB73B5BD05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9D0DFE8-B886-4049-A01D-37D7C1FDDFAB}"/>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352475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6013F-B38F-49EA-A9DC-1F9DF8CF73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5D7C8B2-6AF8-4FE1-83E9-5F4603666A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D47AEE4-FFFE-4A1B-8AD7-C77BD4F7F8DB}"/>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5" name="Footer Placeholder 4">
            <a:extLst>
              <a:ext uri="{FF2B5EF4-FFF2-40B4-BE49-F238E27FC236}">
                <a16:creationId xmlns:a16="http://schemas.microsoft.com/office/drawing/2014/main" id="{CD97E6B5-FD14-487C-BCAD-9E873CCBE5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33B514-1C39-4FF4-BFB2-7FD1DDC56970}"/>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87076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2298-F02F-4524-B786-6ABFC867956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11002E5-4D3B-49B1-8E9D-60C964E6E1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855C71-706C-48B3-92BC-7AE14F784527}"/>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5" name="Footer Placeholder 4">
            <a:extLst>
              <a:ext uri="{FF2B5EF4-FFF2-40B4-BE49-F238E27FC236}">
                <a16:creationId xmlns:a16="http://schemas.microsoft.com/office/drawing/2014/main" id="{E78923C4-0CCC-445C-A68A-C29C635DF05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1B91FA5-BFF6-462D-91FF-D5333EF4D6D2}"/>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39165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95D2-F894-48EE-B903-F1E29916E5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2156CCA-26F7-4BAF-87D1-9DE573861C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5636DA-8A77-4BF2-9D1B-EA53C3EDCEAA}"/>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5" name="Footer Placeholder 4">
            <a:extLst>
              <a:ext uri="{FF2B5EF4-FFF2-40B4-BE49-F238E27FC236}">
                <a16:creationId xmlns:a16="http://schemas.microsoft.com/office/drawing/2014/main" id="{968D9D89-BEA4-47D6-A80A-E0FFB8EB740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F4C4EDA-912C-4BEC-9BD3-C20497151FA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70620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A535-E28E-43AD-8058-1B000F8571F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EE695EE-90E5-4169-BB37-2870977246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94BFCCD-0217-49AE-99D4-AB606843DC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D7D877-0279-4E9A-B2F4-2B68D84EA465}"/>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6" name="Footer Placeholder 5">
            <a:extLst>
              <a:ext uri="{FF2B5EF4-FFF2-40B4-BE49-F238E27FC236}">
                <a16:creationId xmlns:a16="http://schemas.microsoft.com/office/drawing/2014/main" id="{8D26C524-37F2-42E5-B87E-810ACBCBD3A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C30C99-91A9-4975-8BB5-D3E2750B5182}"/>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98266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D3B79-8174-4CF4-A762-C03E0FF4015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BEC8D80-CABC-4C46-905C-20372A6C09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04D567-351B-4A53-A827-43010C815B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3A88936-8289-43C2-AFF6-C8E1A61E7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029E49-27BA-40FF-851B-7DA664A5B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03EDDB5-12D1-4FCB-939D-D48B1AF09F21}"/>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8" name="Footer Placeholder 7">
            <a:extLst>
              <a:ext uri="{FF2B5EF4-FFF2-40B4-BE49-F238E27FC236}">
                <a16:creationId xmlns:a16="http://schemas.microsoft.com/office/drawing/2014/main" id="{FD73C009-26A9-4DEA-A64E-CCFECE17205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4677567-7130-47AB-B7DB-7DAD76BEDC0A}"/>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48071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35F-35C2-428C-81FB-DA3F38FD150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B4E57A0-5D49-4549-91B4-23672849E997}"/>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4" name="Footer Placeholder 3">
            <a:extLst>
              <a:ext uri="{FF2B5EF4-FFF2-40B4-BE49-F238E27FC236}">
                <a16:creationId xmlns:a16="http://schemas.microsoft.com/office/drawing/2014/main" id="{17D398E1-B7B0-444B-8294-AD1B5FEDEB1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8FE7FE3-49F5-4A10-8D12-16FB10E082F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62349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806B9-628E-44E7-BDE6-66A3CF21DC0C}"/>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3" name="Footer Placeholder 2">
            <a:extLst>
              <a:ext uri="{FF2B5EF4-FFF2-40B4-BE49-F238E27FC236}">
                <a16:creationId xmlns:a16="http://schemas.microsoft.com/office/drawing/2014/main" id="{F8FF4085-98F9-4EE8-979E-467FAC52EB1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89CD1E4-C467-4087-95A1-51E4C367F89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96985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B229-D5CD-44F5-A15C-5E7C6384E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D05B6D6-0EEB-4631-8EB5-1C145A7575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BD1486D-FF49-4A60-B10C-2C699BE6E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F453E5-A5AB-4DA7-AE85-430678A115C3}"/>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6" name="Footer Placeholder 5">
            <a:extLst>
              <a:ext uri="{FF2B5EF4-FFF2-40B4-BE49-F238E27FC236}">
                <a16:creationId xmlns:a16="http://schemas.microsoft.com/office/drawing/2014/main" id="{98B7FD78-9BB3-4F22-BB56-64C15FAA5D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209CEB5-63CD-4A63-9892-535B7F698C99}"/>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64810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47FC-8161-484F-B44D-E0D6D087E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EE78D0A-4C61-4601-BFD2-8A0D415F1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FA4E3D1-D84F-48D6-A0C0-97D28268E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2591E-D11E-4A04-A95E-8066112CDC25}"/>
              </a:ext>
            </a:extLst>
          </p:cNvPr>
          <p:cNvSpPr>
            <a:spLocks noGrp="1"/>
          </p:cNvSpPr>
          <p:nvPr>
            <p:ph type="dt" sz="half" idx="10"/>
          </p:nvPr>
        </p:nvSpPr>
        <p:spPr/>
        <p:txBody>
          <a:bodyPr/>
          <a:lstStyle/>
          <a:p>
            <a:fld id="{42822BC6-CB03-4F33-8D40-7B840978D64F}" type="datetimeFigureOut">
              <a:rPr lang="en-AU" smtClean="0"/>
              <a:t>18/02/2024</a:t>
            </a:fld>
            <a:endParaRPr lang="en-AU"/>
          </a:p>
        </p:txBody>
      </p:sp>
      <p:sp>
        <p:nvSpPr>
          <p:cNvPr id="6" name="Footer Placeholder 5">
            <a:extLst>
              <a:ext uri="{FF2B5EF4-FFF2-40B4-BE49-F238E27FC236}">
                <a16:creationId xmlns:a16="http://schemas.microsoft.com/office/drawing/2014/main" id="{A7423B58-3B9F-4CAF-9DB1-3C839FDC45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5C4D036-0E40-425D-9A27-AB53D265BDA6}"/>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26707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5FAB1-C2A0-4288-910F-07302AC34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3B3AC0F-7EEC-444B-9768-A2B283D326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FB78B0-6CC2-4355-BB69-6EBD99742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22BC6-CB03-4F33-8D40-7B840978D64F}" type="datetimeFigureOut">
              <a:rPr lang="en-AU" smtClean="0"/>
              <a:t>18/02/2024</a:t>
            </a:fld>
            <a:endParaRPr lang="en-AU"/>
          </a:p>
        </p:txBody>
      </p:sp>
      <p:sp>
        <p:nvSpPr>
          <p:cNvPr id="5" name="Footer Placeholder 4">
            <a:extLst>
              <a:ext uri="{FF2B5EF4-FFF2-40B4-BE49-F238E27FC236}">
                <a16:creationId xmlns:a16="http://schemas.microsoft.com/office/drawing/2014/main" id="{39EDAB26-C484-4B02-811A-D065038A42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529F239-931D-4606-A1FA-89FBA89D0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95E71-BA63-4499-9DAE-AD956A4B1F24}" type="slidenum">
              <a:rPr lang="en-AU" smtClean="0"/>
              <a:t>‹#›</a:t>
            </a:fld>
            <a:endParaRPr lang="en-AU"/>
          </a:p>
        </p:txBody>
      </p:sp>
      <p:pic>
        <p:nvPicPr>
          <p:cNvPr id="7" name="Picture 6" descr="Logo&#10;&#10;Description automatically generated with low confidence">
            <a:extLst>
              <a:ext uri="{FF2B5EF4-FFF2-40B4-BE49-F238E27FC236}">
                <a16:creationId xmlns:a16="http://schemas.microsoft.com/office/drawing/2014/main" id="{BD1B4094-9D5F-431B-A11E-B79C092DED12}"/>
              </a:ext>
            </a:extLst>
          </p:cNvPr>
          <p:cNvPicPr>
            <a:picLocks noChangeAspect="1"/>
          </p:cNvPicPr>
          <p:nvPr userDrawn="1"/>
        </p:nvPicPr>
        <p:blipFill>
          <a:blip r:embed="rId13">
            <a:alphaModFix amt="5000"/>
            <a:extLst>
              <a:ext uri="{28A0092B-C50C-407E-A947-70E740481C1C}">
                <a14:useLocalDpi xmlns:a14="http://schemas.microsoft.com/office/drawing/2010/main" val="0"/>
              </a:ext>
            </a:extLst>
          </a:blip>
          <a:stretch>
            <a:fillRect/>
          </a:stretch>
        </p:blipFill>
        <p:spPr>
          <a:xfrm>
            <a:off x="10404909" y="4736182"/>
            <a:ext cx="1719713" cy="2121818"/>
          </a:xfrm>
          <a:prstGeom prst="rect">
            <a:avLst/>
          </a:prstGeom>
        </p:spPr>
      </p:pic>
    </p:spTree>
    <p:extLst>
      <p:ext uri="{BB962C8B-B14F-4D97-AF65-F5344CB8AC3E}">
        <p14:creationId xmlns:p14="http://schemas.microsoft.com/office/powerpoint/2010/main" val="208114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4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2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8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8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Daily Review 2</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2701173861"/>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2255520" y="1918213"/>
            <a:ext cx="3525023" cy="2387600"/>
          </a:xfrm>
        </p:spPr>
        <p:txBody>
          <a:bodyPr>
            <a:noAutofit/>
          </a:bodyPr>
          <a:lstStyle/>
          <a:p>
            <a:pPr algn="r"/>
            <a:r>
              <a:rPr lang="en-AU" sz="21500" dirty="0"/>
              <a:t>fill</a:t>
            </a:r>
          </a:p>
        </p:txBody>
      </p:sp>
      <p:sp>
        <p:nvSpPr>
          <p:cNvPr id="10" name="Arrow: Right 9">
            <a:extLst>
              <a:ext uri="{FF2B5EF4-FFF2-40B4-BE49-F238E27FC236}">
                <a16:creationId xmlns:a16="http://schemas.microsoft.com/office/drawing/2014/main" id="{627CCBBD-C58F-4DBD-84A8-ACF2C02DE759}"/>
              </a:ext>
            </a:extLst>
          </p:cNvPr>
          <p:cNvSpPr/>
          <p:nvPr/>
        </p:nvSpPr>
        <p:spPr>
          <a:xfrm>
            <a:off x="3422468" y="4205114"/>
            <a:ext cx="2358075"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6950236"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369206"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8155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37067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6600" dirty="0"/>
              <a:t>I boxed up my old stuff.</a:t>
            </a:r>
          </a:p>
        </p:txBody>
      </p:sp>
      <p:sp>
        <p:nvSpPr>
          <p:cNvPr id="10" name="Arrow: Right 9">
            <a:extLst>
              <a:ext uri="{FF2B5EF4-FFF2-40B4-BE49-F238E27FC236}">
                <a16:creationId xmlns:a16="http://schemas.microsoft.com/office/drawing/2014/main" id="{627CCBBD-C58F-4DBD-84A8-ACF2C02DE759}"/>
              </a:ext>
            </a:extLst>
          </p:cNvPr>
          <p:cNvSpPr/>
          <p:nvPr/>
        </p:nvSpPr>
        <p:spPr>
          <a:xfrm>
            <a:off x="9071216"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74990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3578E-ADD7-7706-708C-3228FA5B0D7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6812321-848A-9336-74BF-E2FFF555C3E4}"/>
              </a:ext>
            </a:extLst>
          </p:cNvPr>
          <p:cNvSpPr>
            <a:spLocks noGrp="1"/>
          </p:cNvSpPr>
          <p:nvPr>
            <p:ph type="ctrTitle"/>
          </p:nvPr>
        </p:nvSpPr>
        <p:spPr>
          <a:xfrm>
            <a:off x="0" y="2235200"/>
            <a:ext cx="12192000" cy="2387600"/>
          </a:xfrm>
        </p:spPr>
        <p:txBody>
          <a:bodyPr anchor="ctr">
            <a:noAutofit/>
          </a:bodyPr>
          <a:lstStyle/>
          <a:p>
            <a:r>
              <a:rPr lang="en-AU" dirty="0"/>
              <a:t>Sam trusted Ben to help him.</a:t>
            </a:r>
          </a:p>
        </p:txBody>
      </p:sp>
      <p:sp>
        <p:nvSpPr>
          <p:cNvPr id="10" name="Arrow: Right 9">
            <a:extLst>
              <a:ext uri="{FF2B5EF4-FFF2-40B4-BE49-F238E27FC236}">
                <a16:creationId xmlns:a16="http://schemas.microsoft.com/office/drawing/2014/main" id="{3D6230CB-BE4F-C84D-6556-46B999FB9662}"/>
              </a:ext>
            </a:extLst>
          </p:cNvPr>
          <p:cNvSpPr/>
          <p:nvPr/>
        </p:nvSpPr>
        <p:spPr>
          <a:xfrm>
            <a:off x="9316542"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04722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F2267-043C-A6A2-8BE7-4515C825945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D80DC29-1B67-24B3-B558-6AE97ADB7294}"/>
              </a:ext>
            </a:extLst>
          </p:cNvPr>
          <p:cNvSpPr>
            <a:spLocks noGrp="1"/>
          </p:cNvSpPr>
          <p:nvPr>
            <p:ph type="ctrTitle"/>
          </p:nvPr>
        </p:nvSpPr>
        <p:spPr>
          <a:xfrm>
            <a:off x="0" y="2235200"/>
            <a:ext cx="12192000" cy="2387600"/>
          </a:xfrm>
        </p:spPr>
        <p:txBody>
          <a:bodyPr anchor="ctr">
            <a:noAutofit/>
          </a:bodyPr>
          <a:lstStyle/>
          <a:p>
            <a:r>
              <a:rPr lang="en-AU" sz="5500" dirty="0"/>
              <a:t>I dusted the cobweb off my lamp.</a:t>
            </a:r>
          </a:p>
        </p:txBody>
      </p:sp>
      <p:sp>
        <p:nvSpPr>
          <p:cNvPr id="10" name="Arrow: Right 9">
            <a:extLst>
              <a:ext uri="{FF2B5EF4-FFF2-40B4-BE49-F238E27FC236}">
                <a16:creationId xmlns:a16="http://schemas.microsoft.com/office/drawing/2014/main" id="{F88C2186-EA31-867E-3CEA-ABBF261F4FD8}"/>
              </a:ext>
            </a:extLst>
          </p:cNvPr>
          <p:cNvSpPr/>
          <p:nvPr/>
        </p:nvSpPr>
        <p:spPr>
          <a:xfrm>
            <a:off x="9316542"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18435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55986614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6426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6639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9901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1969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7111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a:t>
            </a:r>
            <a:r>
              <a:rPr lang="en-AU" sz="2800"/>
              <a:t>Last holidays,…’</a:t>
            </a:r>
            <a:endParaRPr lang="en-AU" sz="2800" dirty="0"/>
          </a:p>
          <a:p>
            <a:pPr algn="ctr"/>
            <a:endParaRPr lang="en-AU" sz="2800" dirty="0"/>
          </a:p>
        </p:txBody>
      </p:sp>
      <p:pic>
        <p:nvPicPr>
          <p:cNvPr id="3" name="Graphic 2" descr="User outline">
            <a:extLst>
              <a:ext uri="{FF2B5EF4-FFF2-40B4-BE49-F238E27FC236}">
                <a16:creationId xmlns:a16="http://schemas.microsoft.com/office/drawing/2014/main" id="{ACE86A3E-8477-F043-5510-253D03822D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CCD41AAD-3900-E0E5-652B-09074E47D7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5365248C-F231-B1E2-30FF-B1D5AA9EE627}"/>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3109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42806310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Sam put the frog in his rucksack.</a:t>
            </a:r>
          </a:p>
        </p:txBody>
      </p:sp>
      <p:sp>
        <p:nvSpPr>
          <p:cNvPr id="10" name="Arrow: Right 9">
            <a:extLst>
              <a:ext uri="{FF2B5EF4-FFF2-40B4-BE49-F238E27FC236}">
                <a16:creationId xmlns:a16="http://schemas.microsoft.com/office/drawing/2014/main" id="{627CCBBD-C58F-4DBD-84A8-ACF2C02DE759}"/>
              </a:ext>
            </a:extLst>
          </p:cNvPr>
          <p:cNvSpPr/>
          <p:nvPr/>
        </p:nvSpPr>
        <p:spPr>
          <a:xfrm>
            <a:off x="9819623"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48777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8AEEB-FEFC-D6FE-1494-E4B0A115395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5CD38F4-C9E9-E04C-4897-C82CB53298E5}"/>
              </a:ext>
            </a:extLst>
          </p:cNvPr>
          <p:cNvSpPr>
            <a:spLocks noGrp="1"/>
          </p:cNvSpPr>
          <p:nvPr>
            <p:ph type="ctrTitle"/>
          </p:nvPr>
        </p:nvSpPr>
        <p:spPr>
          <a:xfrm>
            <a:off x="0" y="2235200"/>
            <a:ext cx="12192000" cy="2387600"/>
          </a:xfrm>
        </p:spPr>
        <p:txBody>
          <a:bodyPr anchor="ctr">
            <a:noAutofit/>
          </a:bodyPr>
          <a:lstStyle/>
          <a:p>
            <a:r>
              <a:rPr lang="en-AU" dirty="0"/>
              <a:t>Come and see all my…</a:t>
            </a:r>
          </a:p>
        </p:txBody>
      </p:sp>
      <p:sp>
        <p:nvSpPr>
          <p:cNvPr id="10" name="Arrow: Right 9">
            <a:extLst>
              <a:ext uri="{FF2B5EF4-FFF2-40B4-BE49-F238E27FC236}">
                <a16:creationId xmlns:a16="http://schemas.microsoft.com/office/drawing/2014/main" id="{92314EB2-7BFE-2DCE-7245-E0F5714226AD}"/>
              </a:ext>
            </a:extLst>
          </p:cNvPr>
          <p:cNvSpPr/>
          <p:nvPr/>
        </p:nvSpPr>
        <p:spPr>
          <a:xfrm>
            <a:off x="892752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81155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85964-F6ED-5A61-9F0C-CA42859A7F5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061427D-AE1F-85F0-4F24-975EDCA7378B}"/>
              </a:ext>
            </a:extLst>
          </p:cNvPr>
          <p:cNvSpPr>
            <a:spLocks noGrp="1"/>
          </p:cNvSpPr>
          <p:nvPr>
            <p:ph type="ctrTitle"/>
          </p:nvPr>
        </p:nvSpPr>
        <p:spPr>
          <a:xfrm>
            <a:off x="0" y="2235200"/>
            <a:ext cx="12192000" cy="2387600"/>
          </a:xfrm>
        </p:spPr>
        <p:txBody>
          <a:bodyPr anchor="ctr">
            <a:noAutofit/>
          </a:bodyPr>
          <a:lstStyle/>
          <a:p>
            <a:r>
              <a:rPr lang="en-AU" dirty="0"/>
              <a:t>Yum! I love my hot dog.</a:t>
            </a:r>
          </a:p>
        </p:txBody>
      </p:sp>
      <p:sp>
        <p:nvSpPr>
          <p:cNvPr id="10" name="Arrow: Right 9">
            <a:extLst>
              <a:ext uri="{FF2B5EF4-FFF2-40B4-BE49-F238E27FC236}">
                <a16:creationId xmlns:a16="http://schemas.microsoft.com/office/drawing/2014/main" id="{23CDB78E-88E6-AE2D-5377-014FA5015BE8}"/>
              </a:ext>
            </a:extLst>
          </p:cNvPr>
          <p:cNvSpPr/>
          <p:nvPr/>
        </p:nvSpPr>
        <p:spPr>
          <a:xfrm>
            <a:off x="892752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30267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a:t>
            </a:r>
            <a:r>
              <a:rPr lang="en-AU" sz="2800" dirty="0" err="1"/>
              <a:t>uhd</a:t>
            </a:r>
            <a:r>
              <a:rPr lang="en-AU" sz="2800" dirty="0"/>
              <a:t>/, /d/, or /t/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7165673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1037557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157503317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Friday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 or /</a:t>
            </a:r>
            <a:r>
              <a:rPr lang="en-GB" sz="2400" dirty="0" err="1">
                <a:solidFill>
                  <a:schemeClr val="accent3">
                    <a:lumMod val="65000"/>
                    <a:lumOff val="35000"/>
                  </a:schemeClr>
                </a:solidFill>
              </a:rPr>
              <a:t>uhd</a:t>
            </a:r>
            <a:r>
              <a:rPr lang="en-GB" sz="2400">
                <a:solidFill>
                  <a:schemeClr val="accent3">
                    <a:lumMod val="65000"/>
                    <a:lumOff val="35000"/>
                  </a:schemeClr>
                </a:solidFill>
              </a:rPr>
              <a: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178166500"/>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past tense suffix. Everyone write the past tense suffix on your whiteboards.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2594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0" y="2283031"/>
            <a:ext cx="4358739" cy="3031919"/>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it might be /t/, /d/,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4832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7C5CA-FD32-A284-5A5C-71CCFE67381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4E8D4BE-C35C-745C-C45D-EE1F5FC7DF14}"/>
              </a:ext>
            </a:extLst>
          </p:cNvPr>
          <p:cNvSpPr>
            <a:spLocks noGrp="1"/>
          </p:cNvSpPr>
          <p:nvPr>
            <p:ph type="ctrTitle"/>
          </p:nvPr>
        </p:nvSpPr>
        <p:spPr>
          <a:xfrm>
            <a:off x="245327" y="1918213"/>
            <a:ext cx="7058721" cy="2387600"/>
          </a:xfrm>
        </p:spPr>
        <p:txBody>
          <a:bodyPr>
            <a:noAutofit/>
          </a:bodyPr>
          <a:lstStyle/>
          <a:p>
            <a:pPr algn="r"/>
            <a:r>
              <a:rPr lang="en-US" sz="21500" dirty="0"/>
              <a:t>pack</a:t>
            </a:r>
            <a:endParaRPr lang="en-AU" sz="21500" dirty="0"/>
          </a:p>
        </p:txBody>
      </p:sp>
      <p:sp>
        <p:nvSpPr>
          <p:cNvPr id="10" name="Arrow: Right 9">
            <a:extLst>
              <a:ext uri="{FF2B5EF4-FFF2-40B4-BE49-F238E27FC236}">
                <a16:creationId xmlns:a16="http://schemas.microsoft.com/office/drawing/2014/main" id="{4E2F8F24-A15B-F207-2D36-006A338B5AFB}"/>
              </a:ext>
            </a:extLst>
          </p:cNvPr>
          <p:cNvSpPr/>
          <p:nvPr/>
        </p:nvSpPr>
        <p:spPr>
          <a:xfrm>
            <a:off x="557561" y="4205114"/>
            <a:ext cx="649547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9E9B5CB5-5E12-A286-2A22-1D3927ACEA1D}"/>
              </a:ext>
            </a:extLst>
          </p:cNvPr>
          <p:cNvSpPr/>
          <p:nvPr/>
        </p:nvSpPr>
        <p:spPr>
          <a:xfrm>
            <a:off x="8576545"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A1743D1C-76FF-DA1D-F32E-748D87BA34CC}"/>
              </a:ext>
            </a:extLst>
          </p:cNvPr>
          <p:cNvSpPr txBox="1">
            <a:spLocks/>
          </p:cNvSpPr>
          <p:nvPr/>
        </p:nvSpPr>
        <p:spPr>
          <a:xfrm>
            <a:off x="7053040" y="191841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58349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40442" y="2024039"/>
            <a:ext cx="7220527" cy="2387600"/>
          </a:xfrm>
        </p:spPr>
        <p:txBody>
          <a:bodyPr>
            <a:noAutofit/>
          </a:bodyPr>
          <a:lstStyle/>
          <a:p>
            <a:r>
              <a:rPr lang="en-US" sz="21500" dirty="0"/>
              <a:t>fluff</a:t>
            </a:r>
            <a:endParaRPr lang="en-AU" sz="21500" dirty="0"/>
          </a:p>
        </p:txBody>
      </p:sp>
      <p:sp>
        <p:nvSpPr>
          <p:cNvPr id="10" name="Arrow: Right 9">
            <a:extLst>
              <a:ext uri="{FF2B5EF4-FFF2-40B4-BE49-F238E27FC236}">
                <a16:creationId xmlns:a16="http://schemas.microsoft.com/office/drawing/2014/main" id="{627CCBBD-C58F-4DBD-84A8-ACF2C02DE759}"/>
              </a:ext>
            </a:extLst>
          </p:cNvPr>
          <p:cNvSpPr/>
          <p:nvPr/>
        </p:nvSpPr>
        <p:spPr>
          <a:xfrm>
            <a:off x="2564780" y="4220258"/>
            <a:ext cx="444038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69367"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740591"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65807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85563" y="2021205"/>
            <a:ext cx="7220527" cy="2387600"/>
          </a:xfrm>
        </p:spPr>
        <p:txBody>
          <a:bodyPr>
            <a:noAutofit/>
          </a:bodyPr>
          <a:lstStyle/>
          <a:p>
            <a:r>
              <a:rPr lang="en-US" sz="21500" dirty="0"/>
              <a:t>hack</a:t>
            </a:r>
            <a:endParaRPr lang="en-AU" sz="21500" dirty="0"/>
          </a:p>
        </p:txBody>
      </p:sp>
      <p:sp>
        <p:nvSpPr>
          <p:cNvPr id="10" name="Arrow: Right 9">
            <a:extLst>
              <a:ext uri="{FF2B5EF4-FFF2-40B4-BE49-F238E27FC236}">
                <a16:creationId xmlns:a16="http://schemas.microsoft.com/office/drawing/2014/main" id="{627CCBBD-C58F-4DBD-84A8-ACF2C02DE759}"/>
              </a:ext>
            </a:extLst>
          </p:cNvPr>
          <p:cNvSpPr/>
          <p:nvPr/>
        </p:nvSpPr>
        <p:spPr>
          <a:xfrm>
            <a:off x="1148576" y="4119897"/>
            <a:ext cx="653461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937815"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7277308" y="202403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6929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2362" y="2021205"/>
            <a:ext cx="7220527" cy="2387600"/>
          </a:xfrm>
        </p:spPr>
        <p:txBody>
          <a:bodyPr>
            <a:noAutofit/>
          </a:bodyPr>
          <a:lstStyle/>
          <a:p>
            <a:r>
              <a:rPr lang="en-AU" sz="21500" dirty="0"/>
              <a:t>text</a:t>
            </a:r>
          </a:p>
        </p:txBody>
      </p:sp>
      <p:sp>
        <p:nvSpPr>
          <p:cNvPr id="10" name="Arrow: Right 9">
            <a:extLst>
              <a:ext uri="{FF2B5EF4-FFF2-40B4-BE49-F238E27FC236}">
                <a16:creationId xmlns:a16="http://schemas.microsoft.com/office/drawing/2014/main" id="{627CCBBD-C58F-4DBD-84A8-ACF2C02DE759}"/>
              </a:ext>
            </a:extLst>
          </p:cNvPr>
          <p:cNvSpPr/>
          <p:nvPr/>
        </p:nvSpPr>
        <p:spPr>
          <a:xfrm>
            <a:off x="2141034" y="4119897"/>
            <a:ext cx="475042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1747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2362" y="2035190"/>
            <a:ext cx="7220527" cy="2387600"/>
          </a:xfrm>
        </p:spPr>
        <p:txBody>
          <a:bodyPr>
            <a:noAutofit/>
          </a:bodyPr>
          <a:lstStyle/>
          <a:p>
            <a:r>
              <a:rPr lang="en-AU" sz="21500" dirty="0"/>
              <a:t>lock</a:t>
            </a:r>
          </a:p>
        </p:txBody>
      </p:sp>
      <p:sp>
        <p:nvSpPr>
          <p:cNvPr id="10" name="Arrow: Right 9">
            <a:extLst>
              <a:ext uri="{FF2B5EF4-FFF2-40B4-BE49-F238E27FC236}">
                <a16:creationId xmlns:a16="http://schemas.microsoft.com/office/drawing/2014/main" id="{627CCBBD-C58F-4DBD-84A8-ACF2C02DE759}"/>
              </a:ext>
            </a:extLst>
          </p:cNvPr>
          <p:cNvSpPr/>
          <p:nvPr/>
        </p:nvSpPr>
        <p:spPr>
          <a:xfrm>
            <a:off x="1839951" y="4119897"/>
            <a:ext cx="513989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24762"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695986"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56229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824974" y="2021205"/>
            <a:ext cx="7220527" cy="2387600"/>
          </a:xfrm>
        </p:spPr>
        <p:txBody>
          <a:bodyPr>
            <a:noAutofit/>
          </a:bodyPr>
          <a:lstStyle/>
          <a:p>
            <a:r>
              <a:rPr lang="en-US" sz="21500" dirty="0"/>
              <a:t>spill</a:t>
            </a:r>
            <a:endParaRPr lang="en-AU" sz="21500" dirty="0"/>
          </a:p>
        </p:txBody>
      </p:sp>
      <p:sp>
        <p:nvSpPr>
          <p:cNvPr id="10" name="Arrow: Right 9">
            <a:extLst>
              <a:ext uri="{FF2B5EF4-FFF2-40B4-BE49-F238E27FC236}">
                <a16:creationId xmlns:a16="http://schemas.microsoft.com/office/drawing/2014/main" id="{627CCBBD-C58F-4DBD-84A8-ACF2C02DE759}"/>
              </a:ext>
            </a:extLst>
          </p:cNvPr>
          <p:cNvSpPr/>
          <p:nvPr/>
        </p:nvSpPr>
        <p:spPr>
          <a:xfrm>
            <a:off x="2297151" y="4220258"/>
            <a:ext cx="47049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102099"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7332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01300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435B2-8A1E-B6CA-1FDA-E3EAC5E39E2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AB95255-E35D-8F03-8EE2-9859E7135E15}"/>
              </a:ext>
            </a:extLst>
          </p:cNvPr>
          <p:cNvSpPr>
            <a:spLocks noGrp="1"/>
          </p:cNvSpPr>
          <p:nvPr>
            <p:ph type="ctrTitle"/>
          </p:nvPr>
        </p:nvSpPr>
        <p:spPr>
          <a:xfrm>
            <a:off x="881570" y="2024039"/>
            <a:ext cx="7220527" cy="2387600"/>
          </a:xfrm>
        </p:spPr>
        <p:txBody>
          <a:bodyPr>
            <a:noAutofit/>
          </a:bodyPr>
          <a:lstStyle/>
          <a:p>
            <a:r>
              <a:rPr lang="en-US" sz="21500" dirty="0"/>
              <a:t>fix</a:t>
            </a:r>
            <a:endParaRPr lang="en-AU" sz="21500" dirty="0"/>
          </a:p>
        </p:txBody>
      </p:sp>
      <p:sp>
        <p:nvSpPr>
          <p:cNvPr id="10" name="Arrow: Right 9">
            <a:extLst>
              <a:ext uri="{FF2B5EF4-FFF2-40B4-BE49-F238E27FC236}">
                <a16:creationId xmlns:a16="http://schemas.microsoft.com/office/drawing/2014/main" id="{C06A32E1-134D-92E3-1B2A-AD369E37C60D}"/>
              </a:ext>
            </a:extLst>
          </p:cNvPr>
          <p:cNvSpPr/>
          <p:nvPr/>
        </p:nvSpPr>
        <p:spPr>
          <a:xfrm>
            <a:off x="3237183" y="4220258"/>
            <a:ext cx="2877015"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CA0BCAC8-1C26-AD85-454D-C643AC67D0B3}"/>
              </a:ext>
            </a:extLst>
          </p:cNvPr>
          <p:cNvSpPr/>
          <p:nvPr/>
        </p:nvSpPr>
        <p:spPr>
          <a:xfrm>
            <a:off x="7114867"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F636E50B-0FFB-27F1-CB4F-DA2E4C846059}"/>
              </a:ext>
            </a:extLst>
          </p:cNvPr>
          <p:cNvSpPr txBox="1">
            <a:spLocks/>
          </p:cNvSpPr>
          <p:nvPr/>
        </p:nvSpPr>
        <p:spPr>
          <a:xfrm>
            <a:off x="5586091" y="202403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2661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87CAF-90BE-3048-2788-EC691976428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F6B6D2F-4452-89A9-C4B1-E238DBC03695}"/>
              </a:ext>
            </a:extLst>
          </p:cNvPr>
          <p:cNvSpPr>
            <a:spLocks noGrp="1"/>
          </p:cNvSpPr>
          <p:nvPr>
            <p:ph type="ctrTitle"/>
          </p:nvPr>
        </p:nvSpPr>
        <p:spPr>
          <a:xfrm>
            <a:off x="824974" y="2021205"/>
            <a:ext cx="7220527" cy="2387600"/>
          </a:xfrm>
        </p:spPr>
        <p:txBody>
          <a:bodyPr>
            <a:noAutofit/>
          </a:bodyPr>
          <a:lstStyle/>
          <a:p>
            <a:r>
              <a:rPr lang="en-US" sz="21500" dirty="0"/>
              <a:t>flick</a:t>
            </a:r>
            <a:endParaRPr lang="en-AU" sz="21500" dirty="0"/>
          </a:p>
        </p:txBody>
      </p:sp>
      <p:sp>
        <p:nvSpPr>
          <p:cNvPr id="10" name="Arrow: Right 9">
            <a:extLst>
              <a:ext uri="{FF2B5EF4-FFF2-40B4-BE49-F238E27FC236}">
                <a16:creationId xmlns:a16="http://schemas.microsoft.com/office/drawing/2014/main" id="{97FC1D91-002A-51D3-4045-D9D5CA63A86B}"/>
              </a:ext>
            </a:extLst>
          </p:cNvPr>
          <p:cNvSpPr/>
          <p:nvPr/>
        </p:nvSpPr>
        <p:spPr>
          <a:xfrm>
            <a:off x="2174489" y="4220258"/>
            <a:ext cx="482765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DB203C3E-744A-CA59-F4AE-48CDA81C9F20}"/>
              </a:ext>
            </a:extLst>
          </p:cNvPr>
          <p:cNvSpPr/>
          <p:nvPr/>
        </p:nvSpPr>
        <p:spPr>
          <a:xfrm>
            <a:off x="8102099"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550BB57D-AAA8-3856-9AC3-92DE93B80D6E}"/>
              </a:ext>
            </a:extLst>
          </p:cNvPr>
          <p:cNvSpPr txBox="1">
            <a:spLocks/>
          </p:cNvSpPr>
          <p:nvPr/>
        </p:nvSpPr>
        <p:spPr>
          <a:xfrm>
            <a:off x="657332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37641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E7C4-87E5-B917-9548-6C8AEA35807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3939F21-D9E5-CB29-8931-C0A56506D63F}"/>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‘Before school,…’</a:t>
            </a:r>
          </a:p>
          <a:p>
            <a:pPr algn="ctr"/>
            <a:endParaRPr lang="en-AU" sz="2800" dirty="0"/>
          </a:p>
        </p:txBody>
      </p:sp>
      <p:pic>
        <p:nvPicPr>
          <p:cNvPr id="3" name="Graphic 2" descr="User outline">
            <a:extLst>
              <a:ext uri="{FF2B5EF4-FFF2-40B4-BE49-F238E27FC236}">
                <a16:creationId xmlns:a16="http://schemas.microsoft.com/office/drawing/2014/main" id="{6BD14FF2-2919-6654-0562-10CCA51E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19EF4E17-2DDD-B466-6BDC-2CFE6F59C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639CA2D-5E3C-5622-B475-C8E8F264983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85702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3029" y="2018556"/>
            <a:ext cx="6835698" cy="2387600"/>
          </a:xfrm>
        </p:spPr>
        <p:txBody>
          <a:bodyPr>
            <a:noAutofit/>
          </a:bodyPr>
          <a:lstStyle/>
          <a:p>
            <a:r>
              <a:rPr lang="en-US" sz="21500" dirty="0"/>
              <a:t>lock</a:t>
            </a:r>
            <a:endParaRPr lang="en-AU" sz="21500" dirty="0"/>
          </a:p>
        </p:txBody>
      </p:sp>
      <p:sp>
        <p:nvSpPr>
          <p:cNvPr id="10" name="Arrow: Right 9">
            <a:extLst>
              <a:ext uri="{FF2B5EF4-FFF2-40B4-BE49-F238E27FC236}">
                <a16:creationId xmlns:a16="http://schemas.microsoft.com/office/drawing/2014/main" id="{627CCBBD-C58F-4DBD-84A8-ACF2C02DE759}"/>
              </a:ext>
            </a:extLst>
          </p:cNvPr>
          <p:cNvSpPr/>
          <p:nvPr/>
        </p:nvSpPr>
        <p:spPr>
          <a:xfrm>
            <a:off x="1750741" y="4306392"/>
            <a:ext cx="540834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508618" y="411281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979842" y="2012888"/>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2841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5A4D0-103B-B8BF-B13D-A346B62CB00F}"/>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8568C775-304A-37A4-E653-8EB7FDBCA699}"/>
              </a:ext>
            </a:extLst>
          </p:cNvPr>
          <p:cNvSpPr/>
          <p:nvPr/>
        </p:nvSpPr>
        <p:spPr>
          <a:xfrm>
            <a:off x="1226634" y="2283031"/>
            <a:ext cx="4141013"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/t/, /d/,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7A743498-1C8F-A17D-625C-6F13E95CF7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E1F59C9B-A9D5-B708-6061-1E6A30E716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24DDAB2-4D1D-E255-D7C8-FC38BC74B4ED}"/>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2827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3425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854A6-FC73-4E7F-284B-E458612A8FF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AFF143F-1229-C9A4-E63C-833C8D777308}"/>
              </a:ext>
            </a:extLst>
          </p:cNvPr>
          <p:cNvSpPr>
            <a:spLocks noGrp="1"/>
          </p:cNvSpPr>
          <p:nvPr>
            <p:ph type="ctrTitle"/>
          </p:nvPr>
        </p:nvSpPr>
        <p:spPr>
          <a:xfrm>
            <a:off x="0" y="2235200"/>
            <a:ext cx="12192000" cy="2387600"/>
          </a:xfrm>
        </p:spPr>
        <p:txBody>
          <a:bodyPr anchor="ctr">
            <a:noAutofit/>
          </a:bodyPr>
          <a:lstStyle/>
          <a:p>
            <a:r>
              <a:rPr lang="en-AU" sz="5200" dirty="0"/>
              <a:t>Pat ducked into a box to trick Gran.</a:t>
            </a:r>
          </a:p>
        </p:txBody>
      </p:sp>
      <p:sp>
        <p:nvSpPr>
          <p:cNvPr id="10" name="Arrow: Right 9">
            <a:extLst>
              <a:ext uri="{FF2B5EF4-FFF2-40B4-BE49-F238E27FC236}">
                <a16:creationId xmlns:a16="http://schemas.microsoft.com/office/drawing/2014/main" id="{CFBDE323-C041-EBAB-99D3-154AC50CD524}"/>
              </a:ext>
            </a:extLst>
          </p:cNvPr>
          <p:cNvSpPr/>
          <p:nvPr/>
        </p:nvSpPr>
        <p:spPr>
          <a:xfrm>
            <a:off x="966350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63463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19EF9-0D0F-A588-6D17-68C82DC90C3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D6D2E9E-61CE-CA61-C0C8-A863113BEF4A}"/>
              </a:ext>
            </a:extLst>
          </p:cNvPr>
          <p:cNvSpPr>
            <a:spLocks noGrp="1"/>
          </p:cNvSpPr>
          <p:nvPr>
            <p:ph type="ctrTitle"/>
          </p:nvPr>
        </p:nvSpPr>
        <p:spPr>
          <a:xfrm>
            <a:off x="0" y="2235200"/>
            <a:ext cx="12192000" cy="2387600"/>
          </a:xfrm>
        </p:spPr>
        <p:txBody>
          <a:bodyPr anchor="ctr">
            <a:noAutofit/>
          </a:bodyPr>
          <a:lstStyle/>
          <a:p>
            <a:r>
              <a:rPr lang="en-AU" dirty="0"/>
              <a:t>Jim pressed the button.</a:t>
            </a:r>
          </a:p>
        </p:txBody>
      </p:sp>
      <p:sp>
        <p:nvSpPr>
          <p:cNvPr id="10" name="Arrow: Right 9">
            <a:extLst>
              <a:ext uri="{FF2B5EF4-FFF2-40B4-BE49-F238E27FC236}">
                <a16:creationId xmlns:a16="http://schemas.microsoft.com/office/drawing/2014/main" id="{490739A7-DAC3-20E8-8287-782ABAB45F07}"/>
              </a:ext>
            </a:extLst>
          </p:cNvPr>
          <p:cNvSpPr/>
          <p:nvPr/>
        </p:nvSpPr>
        <p:spPr>
          <a:xfrm>
            <a:off x="7912764"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34627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C85B08-7C60-E6B8-275B-AE699C3AB7C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BB1476C-09FF-AB42-DA62-2853358718E8}"/>
              </a:ext>
            </a:extLst>
          </p:cNvPr>
          <p:cNvSpPr>
            <a:spLocks noGrp="1"/>
          </p:cNvSpPr>
          <p:nvPr>
            <p:ph type="ctrTitle"/>
          </p:nvPr>
        </p:nvSpPr>
        <p:spPr>
          <a:xfrm>
            <a:off x="0" y="2235200"/>
            <a:ext cx="12192000" cy="2387600"/>
          </a:xfrm>
        </p:spPr>
        <p:txBody>
          <a:bodyPr anchor="ctr">
            <a:noAutofit/>
          </a:bodyPr>
          <a:lstStyle/>
          <a:p>
            <a:r>
              <a:rPr lang="en-AU" sz="5500" dirty="0"/>
              <a:t>I stomped off to bed in a grump.</a:t>
            </a:r>
          </a:p>
        </p:txBody>
      </p:sp>
      <p:sp>
        <p:nvSpPr>
          <p:cNvPr id="10" name="Arrow: Right 9">
            <a:extLst>
              <a:ext uri="{FF2B5EF4-FFF2-40B4-BE49-F238E27FC236}">
                <a16:creationId xmlns:a16="http://schemas.microsoft.com/office/drawing/2014/main" id="{AE0FD0CA-8C8A-9F8E-E620-B932ED5583B9}"/>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00845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2449497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1182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9273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2880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05065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2000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0440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sz="7200" dirty="0"/>
              <a:t>Will you fix the spilled milk?</a:t>
            </a:r>
            <a:endParaRPr lang="en-AU" sz="7200" dirty="0"/>
          </a:p>
        </p:txBody>
      </p:sp>
      <p:sp>
        <p:nvSpPr>
          <p:cNvPr id="5" name="Arrow: Right 4">
            <a:extLst>
              <a:ext uri="{FF2B5EF4-FFF2-40B4-BE49-F238E27FC236}">
                <a16:creationId xmlns:a16="http://schemas.microsoft.com/office/drawing/2014/main" id="{C0A6C10E-C607-4AF1-9F41-F36FB22E1415}"/>
              </a:ext>
            </a:extLst>
          </p:cNvPr>
          <p:cNvSpPr/>
          <p:nvPr/>
        </p:nvSpPr>
        <p:spPr>
          <a:xfrm>
            <a:off x="10005919" y="388390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71990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784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0969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A447C-201E-00A3-378A-F6B65EDAA712}"/>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D0B37C3F-30DF-A46C-CE4A-5283C9896D4F}"/>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2ACA5106-8B9F-0D76-92DF-37FCE37FA9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89347442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24DE3-EE57-B341-0205-82556CAF4FE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17BA0F5-8239-D9EF-330F-62F1956A4467}"/>
              </a:ext>
            </a:extLst>
          </p:cNvPr>
          <p:cNvSpPr>
            <a:spLocks noGrp="1"/>
          </p:cNvSpPr>
          <p:nvPr>
            <p:ph type="ctrTitle"/>
          </p:nvPr>
        </p:nvSpPr>
        <p:spPr>
          <a:xfrm>
            <a:off x="0" y="2235200"/>
            <a:ext cx="12192000" cy="2387600"/>
          </a:xfrm>
        </p:spPr>
        <p:txBody>
          <a:bodyPr anchor="ctr">
            <a:noAutofit/>
          </a:bodyPr>
          <a:lstStyle/>
          <a:p>
            <a:r>
              <a:rPr lang="en-AU" dirty="0"/>
              <a:t>Can Tim come with us?</a:t>
            </a:r>
          </a:p>
        </p:txBody>
      </p:sp>
      <p:sp>
        <p:nvSpPr>
          <p:cNvPr id="10" name="Arrow: Right 9">
            <a:extLst>
              <a:ext uri="{FF2B5EF4-FFF2-40B4-BE49-F238E27FC236}">
                <a16:creationId xmlns:a16="http://schemas.microsoft.com/office/drawing/2014/main" id="{09D4E377-B4AE-231F-A550-D98B9A2E8515}"/>
              </a:ext>
            </a:extLst>
          </p:cNvPr>
          <p:cNvSpPr/>
          <p:nvPr/>
        </p:nvSpPr>
        <p:spPr>
          <a:xfrm>
            <a:off x="8336510"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43671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9D7F1-4DE1-4E41-5C1A-B5C2C5C3759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677FEBD-BB39-C245-4722-3F7AF0EA2339}"/>
              </a:ext>
            </a:extLst>
          </p:cNvPr>
          <p:cNvSpPr>
            <a:spLocks noGrp="1"/>
          </p:cNvSpPr>
          <p:nvPr>
            <p:ph type="ctrTitle"/>
          </p:nvPr>
        </p:nvSpPr>
        <p:spPr>
          <a:xfrm>
            <a:off x="0" y="2235200"/>
            <a:ext cx="12192000" cy="2387600"/>
          </a:xfrm>
        </p:spPr>
        <p:txBody>
          <a:bodyPr anchor="ctr">
            <a:noAutofit/>
          </a:bodyPr>
          <a:lstStyle/>
          <a:p>
            <a:r>
              <a:rPr lang="en-AU" sz="5500" dirty="0"/>
              <a:t>Put all the plums on the desk.</a:t>
            </a:r>
          </a:p>
        </p:txBody>
      </p:sp>
      <p:sp>
        <p:nvSpPr>
          <p:cNvPr id="10" name="Arrow: Right 9">
            <a:extLst>
              <a:ext uri="{FF2B5EF4-FFF2-40B4-BE49-F238E27FC236}">
                <a16:creationId xmlns:a16="http://schemas.microsoft.com/office/drawing/2014/main" id="{38C98E17-EC61-27A2-1814-1ACD4D6B181F}"/>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5672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2BA19-B0D2-E126-03AB-8B2A24FF371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FA572F6-6C1D-C2B8-9F02-080F0A2C3C23}"/>
              </a:ext>
            </a:extLst>
          </p:cNvPr>
          <p:cNvSpPr>
            <a:spLocks noGrp="1"/>
          </p:cNvSpPr>
          <p:nvPr>
            <p:ph type="ctrTitle"/>
          </p:nvPr>
        </p:nvSpPr>
        <p:spPr>
          <a:xfrm>
            <a:off x="0" y="2235200"/>
            <a:ext cx="12192000" cy="2387600"/>
          </a:xfrm>
        </p:spPr>
        <p:txBody>
          <a:bodyPr anchor="ctr">
            <a:noAutofit/>
          </a:bodyPr>
          <a:lstStyle/>
          <a:p>
            <a:r>
              <a:rPr lang="en-AU" sz="5500" dirty="0"/>
              <a:t>I love to look at ant hills.</a:t>
            </a:r>
          </a:p>
        </p:txBody>
      </p:sp>
      <p:sp>
        <p:nvSpPr>
          <p:cNvPr id="10" name="Arrow: Right 9">
            <a:extLst>
              <a:ext uri="{FF2B5EF4-FFF2-40B4-BE49-F238E27FC236}">
                <a16:creationId xmlns:a16="http://schemas.microsoft.com/office/drawing/2014/main" id="{13A8EFFD-26C4-59B3-910C-CCC545F086E2}"/>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01729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a:t>
            </a:r>
            <a:r>
              <a:rPr lang="en-AU" sz="2800" dirty="0" err="1"/>
              <a:t>uhd</a:t>
            </a:r>
            <a:r>
              <a:rPr lang="en-AU" sz="2800" dirty="0"/>
              <a:t>/, /d/, or /t/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60075950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9771623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410598399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94C3EB-0BF9-3D3B-461A-37B5D4C3B0CB}"/>
              </a:ext>
            </a:extLst>
          </p:cNvPr>
          <p:cNvSpPr/>
          <p:nvPr/>
        </p:nvSpPr>
        <p:spPr>
          <a:xfrm>
            <a:off x="-1" y="2835479"/>
            <a:ext cx="12192001" cy="2105637"/>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sp>
        <p:nvSpPr>
          <p:cNvPr id="3" name="Content Placeholder 2">
            <a:extLst>
              <a:ext uri="{FF2B5EF4-FFF2-40B4-BE49-F238E27FC236}">
                <a16:creationId xmlns:a16="http://schemas.microsoft.com/office/drawing/2014/main" id="{A4AC414A-BC66-4C6A-ACEB-60ADB2FBF3EF}"/>
              </a:ext>
            </a:extLst>
          </p:cNvPr>
          <p:cNvSpPr>
            <a:spLocks noGrp="1"/>
          </p:cNvSpPr>
          <p:nvPr>
            <p:ph idx="1"/>
          </p:nvPr>
        </p:nvSpPr>
        <p:spPr>
          <a:xfrm>
            <a:off x="838200" y="1783680"/>
            <a:ext cx="10515600" cy="4351338"/>
          </a:xfrm>
        </p:spPr>
        <p:txBody>
          <a:bodyPr/>
          <a:lstStyle/>
          <a:p>
            <a:pPr marL="0" indent="0" algn="ctr">
              <a:buNone/>
            </a:pPr>
            <a:endParaRPr lang="en-AU" sz="1800" i="1">
              <a:solidFill>
                <a:srgbClr val="002060"/>
              </a:solidFill>
              <a:effectLst/>
              <a:latin typeface="Arial" panose="020B0604020202020204" pitchFamily="34" charset="0"/>
              <a:ea typeface="Calibri" panose="020F0502020204030204" pitchFamily="34" charset="0"/>
            </a:endParaRPr>
          </a:p>
          <a:p>
            <a:pPr marL="0" indent="0" algn="ctr">
              <a:buNone/>
            </a:pPr>
            <a:endParaRPr lang="en-AU" sz="1800" i="1">
              <a:solidFill>
                <a:srgbClr val="002060"/>
              </a:solidFill>
              <a:latin typeface="Arial" panose="020B0604020202020204" pitchFamily="34" charset="0"/>
              <a:ea typeface="Calibri" panose="020F0502020204030204" pitchFamily="34" charset="0"/>
            </a:endParaRPr>
          </a:p>
          <a:p>
            <a:pPr marL="0" indent="0" algn="ctr">
              <a:buNone/>
            </a:pPr>
            <a:endParaRPr lang="en-AU" sz="1800" i="1">
              <a:solidFill>
                <a:srgbClr val="002060"/>
              </a:solidFill>
              <a:effectLst/>
              <a:latin typeface="Arial" panose="020B0604020202020204" pitchFamily="34" charset="0"/>
              <a:ea typeface="Calibri" panose="020F0502020204030204" pitchFamily="34" charset="0"/>
            </a:endParaRPr>
          </a:p>
          <a:p>
            <a:pPr marL="0" indent="0" algn="ctr">
              <a:buNone/>
            </a:pPr>
            <a:endParaRPr lang="en-AU" sz="1800" i="1">
              <a:solidFill>
                <a:srgbClr val="002060"/>
              </a:solidFill>
              <a:latin typeface="Arial" panose="020B0604020202020204" pitchFamily="34" charset="0"/>
              <a:ea typeface="Calibri" panose="020F0502020204030204" pitchFamily="34" charset="0"/>
            </a:endParaRPr>
          </a:p>
          <a:p>
            <a:pPr marL="0" indent="0" algn="ctr">
              <a:buNone/>
            </a:pPr>
            <a:r>
              <a:rPr lang="en-AU" sz="1800" i="1">
                <a:solidFill>
                  <a:srgbClr val="002060"/>
                </a:solidFill>
                <a:effectLst/>
                <a:latin typeface="Arial" panose="020B0604020202020204" pitchFamily="34" charset="0"/>
                <a:ea typeface="Calibri" panose="020F0502020204030204" pitchFamily="34" charset="0"/>
              </a:rPr>
              <a:t>SPELD NSW © Unless otherwise stated, this publication and all materials contained in it is owned and controlled by SPELD NSW. All rights are reserved. This publication may be used, shared, printed or photocopied in the form that they have been provided to you by SPELD NSW for educational purposes only. Please contact us if you want to make any commercial use of the publication or any of the materials contained in it. </a:t>
            </a:r>
            <a:endParaRPr lang="en-AU" sz="1800">
              <a:solidFill>
                <a:srgbClr val="002060"/>
              </a:solidFill>
              <a:effectLst/>
              <a:latin typeface="Arial" panose="020B0604020202020204" pitchFamily="34" charset="0"/>
              <a:ea typeface="Calibri" panose="020F0502020204030204" pitchFamily="34" charset="0"/>
            </a:endParaRPr>
          </a:p>
          <a:p>
            <a:pPr marL="0" indent="0">
              <a:buNone/>
            </a:pPr>
            <a:endParaRPr lang="en-AU">
              <a:solidFill>
                <a:srgbClr val="002060"/>
              </a:solidFill>
            </a:endParaRPr>
          </a:p>
        </p:txBody>
      </p:sp>
    </p:spTree>
    <p:extLst>
      <p:ext uri="{BB962C8B-B14F-4D97-AF65-F5344CB8AC3E}">
        <p14:creationId xmlns:p14="http://schemas.microsoft.com/office/powerpoint/2010/main" val="2481495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sz="6600" dirty="0"/>
              <a:t>We stamped in the wet mud.</a:t>
            </a:r>
            <a:endParaRPr lang="en-AU" sz="6600" dirty="0"/>
          </a:p>
        </p:txBody>
      </p:sp>
      <p:sp>
        <p:nvSpPr>
          <p:cNvPr id="5" name="Arrow: Right 4">
            <a:extLst>
              <a:ext uri="{FF2B5EF4-FFF2-40B4-BE49-F238E27FC236}">
                <a16:creationId xmlns:a16="http://schemas.microsoft.com/office/drawing/2014/main" id="{C0A6C10E-C607-4AF1-9F41-F36FB22E1415}"/>
              </a:ext>
            </a:extLst>
          </p:cNvPr>
          <p:cNvSpPr/>
          <p:nvPr/>
        </p:nvSpPr>
        <p:spPr>
          <a:xfrm>
            <a:off x="9966731" y="3766338"/>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46674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sz="7200" dirty="0"/>
              <a:t>Dad grilled the hot dogs.</a:t>
            </a:r>
            <a:endParaRPr lang="en-AU" sz="7200" dirty="0"/>
          </a:p>
        </p:txBody>
      </p:sp>
      <p:sp>
        <p:nvSpPr>
          <p:cNvPr id="5" name="Arrow: Right 4">
            <a:extLst>
              <a:ext uri="{FF2B5EF4-FFF2-40B4-BE49-F238E27FC236}">
                <a16:creationId xmlns:a16="http://schemas.microsoft.com/office/drawing/2014/main" id="{C0A6C10E-C607-4AF1-9F41-F36FB22E1415}"/>
              </a:ext>
            </a:extLst>
          </p:cNvPr>
          <p:cNvSpPr/>
          <p:nvPr/>
        </p:nvSpPr>
        <p:spPr>
          <a:xfrm>
            <a:off x="9522594"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71433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2994576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318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5391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Monday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-ed past tense (pronounced /d/)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522128047"/>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1139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562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8393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184968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22421" y="2235200"/>
            <a:ext cx="10347158" cy="2387600"/>
          </a:xfrm>
        </p:spPr>
        <p:txBody>
          <a:bodyPr anchor="ctr">
            <a:noAutofit/>
          </a:bodyPr>
          <a:lstStyle/>
          <a:p>
            <a:r>
              <a:rPr lang="en-AU" sz="7200" dirty="0"/>
              <a:t>Will you come back?</a:t>
            </a:r>
          </a:p>
        </p:txBody>
      </p:sp>
      <p:sp>
        <p:nvSpPr>
          <p:cNvPr id="5" name="Arrow: Right 4">
            <a:extLst>
              <a:ext uri="{FF2B5EF4-FFF2-40B4-BE49-F238E27FC236}">
                <a16:creationId xmlns:a16="http://schemas.microsoft.com/office/drawing/2014/main" id="{A388ADA2-33D1-4B3E-B39E-E7410FEF588F}"/>
              </a:ext>
            </a:extLst>
          </p:cNvPr>
          <p:cNvSpPr/>
          <p:nvPr/>
        </p:nvSpPr>
        <p:spPr>
          <a:xfrm>
            <a:off x="8728019"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90413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8000" dirty="0"/>
              <a:t>I love to play with...</a:t>
            </a:r>
          </a:p>
        </p:txBody>
      </p:sp>
      <p:sp>
        <p:nvSpPr>
          <p:cNvPr id="5" name="Arrow: Right 4">
            <a:extLst>
              <a:ext uri="{FF2B5EF4-FFF2-40B4-BE49-F238E27FC236}">
                <a16:creationId xmlns:a16="http://schemas.microsoft.com/office/drawing/2014/main" id="{A388ADA2-33D1-4B3E-B39E-E7410FEF588F}"/>
              </a:ext>
            </a:extLst>
          </p:cNvPr>
          <p:cNvSpPr/>
          <p:nvPr/>
        </p:nvSpPr>
        <p:spPr>
          <a:xfrm>
            <a:off x="894177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459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8000" dirty="0"/>
              <a:t>Put all the jam in sacks.</a:t>
            </a:r>
          </a:p>
        </p:txBody>
      </p:sp>
      <p:sp>
        <p:nvSpPr>
          <p:cNvPr id="5" name="Arrow: Right 4">
            <a:extLst>
              <a:ext uri="{FF2B5EF4-FFF2-40B4-BE49-F238E27FC236}">
                <a16:creationId xmlns:a16="http://schemas.microsoft.com/office/drawing/2014/main" id="{A388ADA2-33D1-4B3E-B39E-E7410FEF588F}"/>
              </a:ext>
            </a:extLst>
          </p:cNvPr>
          <p:cNvSpPr/>
          <p:nvPr/>
        </p:nvSpPr>
        <p:spPr>
          <a:xfrm>
            <a:off x="9516542" y="4008091"/>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2321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or /t/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81634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860617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3175620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8014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Tuesday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186491017"/>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0912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13030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299" y="2045849"/>
            <a:ext cx="8477573" cy="2387600"/>
          </a:xfrm>
        </p:spPr>
        <p:txBody>
          <a:bodyPr>
            <a:noAutofit/>
          </a:bodyPr>
          <a:lstStyle/>
          <a:p>
            <a:r>
              <a:rPr lang="en-AU" sz="21500" dirty="0"/>
              <a:t>hand</a:t>
            </a:r>
          </a:p>
        </p:txBody>
      </p:sp>
      <p:sp>
        <p:nvSpPr>
          <p:cNvPr id="10" name="Arrow: Right 9">
            <a:extLst>
              <a:ext uri="{FF2B5EF4-FFF2-40B4-BE49-F238E27FC236}">
                <a16:creationId xmlns:a16="http://schemas.microsoft.com/office/drawing/2014/main" id="{627CCBBD-C58F-4DBD-84A8-ACF2C02DE759}"/>
              </a:ext>
            </a:extLst>
          </p:cNvPr>
          <p:cNvSpPr/>
          <p:nvPr/>
        </p:nvSpPr>
        <p:spPr>
          <a:xfrm>
            <a:off x="925551" y="4471728"/>
            <a:ext cx="697836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9" name="Title 3">
            <a:extLst>
              <a:ext uri="{FF2B5EF4-FFF2-40B4-BE49-F238E27FC236}">
                <a16:creationId xmlns:a16="http://schemas.microsoft.com/office/drawing/2014/main" id="{3968B49C-88D1-4C29-9AEE-DDDF6B700396}"/>
              </a:ext>
            </a:extLst>
          </p:cNvPr>
          <p:cNvSpPr txBox="1">
            <a:spLocks/>
          </p:cNvSpPr>
          <p:nvPr/>
        </p:nvSpPr>
        <p:spPr>
          <a:xfrm>
            <a:off x="7619780" y="2084128"/>
            <a:ext cx="3952288"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
        <p:nvSpPr>
          <p:cNvPr id="11" name="Oval 10">
            <a:extLst>
              <a:ext uri="{FF2B5EF4-FFF2-40B4-BE49-F238E27FC236}">
                <a16:creationId xmlns:a16="http://schemas.microsoft.com/office/drawing/2014/main" id="{7CF458D3-D83F-453B-93DC-8A38BA8F05DA}"/>
              </a:ext>
            </a:extLst>
          </p:cNvPr>
          <p:cNvSpPr/>
          <p:nvPr/>
        </p:nvSpPr>
        <p:spPr>
          <a:xfrm>
            <a:off x="9010136" y="427815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Tree>
    <p:extLst>
      <p:ext uri="{BB962C8B-B14F-4D97-AF65-F5344CB8AC3E}">
        <p14:creationId xmlns:p14="http://schemas.microsoft.com/office/powerpoint/2010/main" val="383669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9" grpId="0"/>
      <p:bldP spid="11" grpId="0" animBg="1"/>
      <p:bldP spid="11"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26397" y="1936645"/>
            <a:ext cx="7119735" cy="2387600"/>
          </a:xfrm>
        </p:spPr>
        <p:txBody>
          <a:bodyPr>
            <a:noAutofit/>
          </a:bodyPr>
          <a:lstStyle/>
          <a:p>
            <a:r>
              <a:rPr lang="en-AU" sz="21500" dirty="0"/>
              <a:t>duck</a:t>
            </a:r>
          </a:p>
        </p:txBody>
      </p:sp>
      <p:sp>
        <p:nvSpPr>
          <p:cNvPr id="10" name="Arrow: Right 9">
            <a:extLst>
              <a:ext uri="{FF2B5EF4-FFF2-40B4-BE49-F238E27FC236}">
                <a16:creationId xmlns:a16="http://schemas.microsoft.com/office/drawing/2014/main" id="{627CCBBD-C58F-4DBD-84A8-ACF2C02DE759}"/>
              </a:ext>
            </a:extLst>
          </p:cNvPr>
          <p:cNvSpPr/>
          <p:nvPr/>
        </p:nvSpPr>
        <p:spPr>
          <a:xfrm>
            <a:off x="1193180" y="4303776"/>
            <a:ext cx="653881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72349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194715"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1729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BAA2B-F86A-09AC-DC84-6EC06019430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B3F5BA1-5218-709F-1CA7-663C573DCD00}"/>
              </a:ext>
            </a:extLst>
          </p:cNvPr>
          <p:cNvSpPr>
            <a:spLocks noGrp="1"/>
          </p:cNvSpPr>
          <p:nvPr>
            <p:ph type="ctrTitle"/>
          </p:nvPr>
        </p:nvSpPr>
        <p:spPr>
          <a:xfrm>
            <a:off x="1094748" y="1934811"/>
            <a:ext cx="7119735" cy="2387600"/>
          </a:xfrm>
        </p:spPr>
        <p:txBody>
          <a:bodyPr>
            <a:noAutofit/>
          </a:bodyPr>
          <a:lstStyle/>
          <a:p>
            <a:r>
              <a:rPr lang="en-AU" sz="21500" dirty="0"/>
              <a:t>puff</a:t>
            </a:r>
          </a:p>
        </p:txBody>
      </p:sp>
      <p:sp>
        <p:nvSpPr>
          <p:cNvPr id="10" name="Arrow: Right 9">
            <a:extLst>
              <a:ext uri="{FF2B5EF4-FFF2-40B4-BE49-F238E27FC236}">
                <a16:creationId xmlns:a16="http://schemas.microsoft.com/office/drawing/2014/main" id="{C2DD877D-E09E-416D-5D48-2E5834FE5A9B}"/>
              </a:ext>
            </a:extLst>
          </p:cNvPr>
          <p:cNvSpPr/>
          <p:nvPr/>
        </p:nvSpPr>
        <p:spPr>
          <a:xfrm>
            <a:off x="2128863" y="4303776"/>
            <a:ext cx="505150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C854C069-4ACE-15EA-361C-32FBDE666364}"/>
              </a:ext>
            </a:extLst>
          </p:cNvPr>
          <p:cNvSpPr/>
          <p:nvPr/>
        </p:nvSpPr>
        <p:spPr>
          <a:xfrm>
            <a:off x="848597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AD1320A1-3834-510A-5C4E-B1F7A01D54E9}"/>
              </a:ext>
            </a:extLst>
          </p:cNvPr>
          <p:cNvSpPr txBox="1">
            <a:spLocks/>
          </p:cNvSpPr>
          <p:nvPr/>
        </p:nvSpPr>
        <p:spPr>
          <a:xfrm>
            <a:off x="6871481" y="193481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10311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0665A7-E27C-D7EC-2567-EFE93D7B7CB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26480B1-5A21-E377-9D8A-0542FFFC241A}"/>
              </a:ext>
            </a:extLst>
          </p:cNvPr>
          <p:cNvSpPr>
            <a:spLocks noGrp="1"/>
          </p:cNvSpPr>
          <p:nvPr>
            <p:ph type="ctrTitle"/>
          </p:nvPr>
        </p:nvSpPr>
        <p:spPr>
          <a:xfrm>
            <a:off x="839368" y="1936645"/>
            <a:ext cx="7119735" cy="2387600"/>
          </a:xfrm>
        </p:spPr>
        <p:txBody>
          <a:bodyPr>
            <a:noAutofit/>
          </a:bodyPr>
          <a:lstStyle/>
          <a:p>
            <a:r>
              <a:rPr lang="en-AU" sz="21500" dirty="0"/>
              <a:t>land</a:t>
            </a:r>
          </a:p>
        </p:txBody>
      </p:sp>
      <p:sp>
        <p:nvSpPr>
          <p:cNvPr id="10" name="Arrow: Right 9">
            <a:extLst>
              <a:ext uri="{FF2B5EF4-FFF2-40B4-BE49-F238E27FC236}">
                <a16:creationId xmlns:a16="http://schemas.microsoft.com/office/drawing/2014/main" id="{6B88C9CF-CC2B-335F-D57A-434F9AF77D37}"/>
              </a:ext>
            </a:extLst>
          </p:cNvPr>
          <p:cNvSpPr/>
          <p:nvPr/>
        </p:nvSpPr>
        <p:spPr>
          <a:xfrm>
            <a:off x="1550019" y="4303776"/>
            <a:ext cx="576518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83F14982-4B35-A236-7128-CA5C5D8B0749}"/>
              </a:ext>
            </a:extLst>
          </p:cNvPr>
          <p:cNvSpPr/>
          <p:nvPr/>
        </p:nvSpPr>
        <p:spPr>
          <a:xfrm>
            <a:off x="8623159"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D0340130-F119-6377-732A-923134F50AED}"/>
              </a:ext>
            </a:extLst>
          </p:cNvPr>
          <p:cNvSpPr txBox="1">
            <a:spLocks/>
          </p:cNvSpPr>
          <p:nvPr/>
        </p:nvSpPr>
        <p:spPr>
          <a:xfrm>
            <a:off x="7027447"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5463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01297" y="2198641"/>
            <a:ext cx="6540347" cy="2387600"/>
          </a:xfrm>
        </p:spPr>
        <p:txBody>
          <a:bodyPr>
            <a:noAutofit/>
          </a:bodyPr>
          <a:lstStyle/>
          <a:p>
            <a:r>
              <a:rPr lang="en-AU" sz="21500" dirty="0"/>
              <a:t>melt</a:t>
            </a:r>
          </a:p>
        </p:txBody>
      </p:sp>
      <p:sp>
        <p:nvSpPr>
          <p:cNvPr id="10" name="Arrow: Right 9">
            <a:extLst>
              <a:ext uri="{FF2B5EF4-FFF2-40B4-BE49-F238E27FC236}">
                <a16:creationId xmlns:a16="http://schemas.microsoft.com/office/drawing/2014/main" id="{627CCBBD-C58F-4DBD-84A8-ACF2C02DE759}"/>
              </a:ext>
            </a:extLst>
          </p:cNvPr>
          <p:cNvSpPr/>
          <p:nvPr/>
        </p:nvSpPr>
        <p:spPr>
          <a:xfrm>
            <a:off x="1869761" y="4255996"/>
            <a:ext cx="525108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390350" y="403379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DE1D83CD-3EA4-1B52-4941-E850A606D3A9}"/>
              </a:ext>
            </a:extLst>
          </p:cNvPr>
          <p:cNvSpPr txBox="1">
            <a:spLocks/>
          </p:cNvSpPr>
          <p:nvPr/>
        </p:nvSpPr>
        <p:spPr>
          <a:xfrm>
            <a:off x="6861574" y="2200492"/>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3546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29607" y="1916176"/>
            <a:ext cx="6885559" cy="2387600"/>
          </a:xfrm>
        </p:spPr>
        <p:txBody>
          <a:bodyPr>
            <a:noAutofit/>
          </a:bodyPr>
          <a:lstStyle/>
          <a:p>
            <a:r>
              <a:rPr lang="en-AU" sz="21500" dirty="0"/>
              <a:t>mess</a:t>
            </a:r>
          </a:p>
        </p:txBody>
      </p:sp>
      <p:sp>
        <p:nvSpPr>
          <p:cNvPr id="10" name="Arrow: Right 9">
            <a:extLst>
              <a:ext uri="{FF2B5EF4-FFF2-40B4-BE49-F238E27FC236}">
                <a16:creationId xmlns:a16="http://schemas.microsoft.com/office/drawing/2014/main" id="{627CCBBD-C58F-4DBD-84A8-ACF2C02DE759}"/>
              </a:ext>
            </a:extLst>
          </p:cNvPr>
          <p:cNvSpPr/>
          <p:nvPr/>
        </p:nvSpPr>
        <p:spPr>
          <a:xfrm>
            <a:off x="1025912" y="4303776"/>
            <a:ext cx="620007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642498"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11372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7407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C10539-05CB-19AB-6555-F146F230D78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7415E6A7-AF87-B2AA-EBBB-FF4EC090F89C}"/>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‘Yesterday,…’</a:t>
            </a:r>
          </a:p>
          <a:p>
            <a:pPr algn="ctr"/>
            <a:endParaRPr lang="en-AU" sz="2800" dirty="0"/>
          </a:p>
        </p:txBody>
      </p:sp>
      <p:pic>
        <p:nvPicPr>
          <p:cNvPr id="3" name="Graphic 2" descr="User outline">
            <a:extLst>
              <a:ext uri="{FF2B5EF4-FFF2-40B4-BE49-F238E27FC236}">
                <a16:creationId xmlns:a16="http://schemas.microsoft.com/office/drawing/2014/main" id="{385A0576-772D-E7D7-FC36-9DF8288B42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3B3C012B-38F1-2CD4-ACF5-A188DD2834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4226FFAF-50DC-C6A0-0757-DD6AC1ABF493}"/>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03833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67069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60026-DD16-FB18-26F3-2DD8911474E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4A28C99-9FBB-1D01-4DFE-39B63B7C73F2}"/>
              </a:ext>
            </a:extLst>
          </p:cNvPr>
          <p:cNvSpPr>
            <a:spLocks noGrp="1"/>
          </p:cNvSpPr>
          <p:nvPr>
            <p:ph type="ctrTitle"/>
          </p:nvPr>
        </p:nvSpPr>
        <p:spPr>
          <a:xfrm>
            <a:off x="1131412" y="1916176"/>
            <a:ext cx="6885559" cy="2387600"/>
          </a:xfrm>
        </p:spPr>
        <p:txBody>
          <a:bodyPr>
            <a:noAutofit/>
          </a:bodyPr>
          <a:lstStyle/>
          <a:p>
            <a:r>
              <a:rPr lang="en-US" sz="21500" dirty="0"/>
              <a:t>mix</a:t>
            </a:r>
            <a:endParaRPr lang="en-AU" sz="21500" dirty="0"/>
          </a:p>
        </p:txBody>
      </p:sp>
      <p:sp>
        <p:nvSpPr>
          <p:cNvPr id="10" name="Arrow: Right 9">
            <a:extLst>
              <a:ext uri="{FF2B5EF4-FFF2-40B4-BE49-F238E27FC236}">
                <a16:creationId xmlns:a16="http://schemas.microsoft.com/office/drawing/2014/main" id="{9ABE59A4-7EF9-8F7C-E249-6288DC11AFBF}"/>
              </a:ext>
            </a:extLst>
          </p:cNvPr>
          <p:cNvSpPr/>
          <p:nvPr/>
        </p:nvSpPr>
        <p:spPr>
          <a:xfrm>
            <a:off x="2520175" y="4303776"/>
            <a:ext cx="470581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60178B0A-8F2B-4525-C3E7-3D2B37B7714C}"/>
              </a:ext>
            </a:extLst>
          </p:cNvPr>
          <p:cNvSpPr/>
          <p:nvPr/>
        </p:nvSpPr>
        <p:spPr>
          <a:xfrm>
            <a:off x="8153894"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306A9FC9-D1AD-4FC6-B425-E49DE4265034}"/>
              </a:ext>
            </a:extLst>
          </p:cNvPr>
          <p:cNvSpPr txBox="1">
            <a:spLocks/>
          </p:cNvSpPr>
          <p:nvPr/>
        </p:nvSpPr>
        <p:spPr>
          <a:xfrm>
            <a:off x="6527933"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8737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01616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7200" dirty="0"/>
              <a:t>I kicked it but I missed.</a:t>
            </a:r>
          </a:p>
        </p:txBody>
      </p:sp>
      <p:sp>
        <p:nvSpPr>
          <p:cNvPr id="10" name="Arrow: Right 9">
            <a:extLst>
              <a:ext uri="{FF2B5EF4-FFF2-40B4-BE49-F238E27FC236}">
                <a16:creationId xmlns:a16="http://schemas.microsoft.com/office/drawing/2014/main" id="{627CCBBD-C58F-4DBD-84A8-ACF2C02DE759}"/>
              </a:ext>
            </a:extLst>
          </p:cNvPr>
          <p:cNvSpPr/>
          <p:nvPr/>
        </p:nvSpPr>
        <p:spPr>
          <a:xfrm>
            <a:off x="903202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61383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The picnic ended at sunset.</a:t>
            </a:r>
          </a:p>
        </p:txBody>
      </p:sp>
      <p:sp>
        <p:nvSpPr>
          <p:cNvPr id="10" name="Arrow: Right 9">
            <a:extLst>
              <a:ext uri="{FF2B5EF4-FFF2-40B4-BE49-F238E27FC236}">
                <a16:creationId xmlns:a16="http://schemas.microsoft.com/office/drawing/2014/main" id="{627CCBBD-C58F-4DBD-84A8-ACF2C02DE759}"/>
              </a:ext>
            </a:extLst>
          </p:cNvPr>
          <p:cNvSpPr/>
          <p:nvPr/>
        </p:nvSpPr>
        <p:spPr>
          <a:xfrm>
            <a:off x="9188782"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2781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She trusted me with her bag.</a:t>
            </a:r>
          </a:p>
        </p:txBody>
      </p:sp>
      <p:sp>
        <p:nvSpPr>
          <p:cNvPr id="10" name="Arrow: Right 9">
            <a:extLst>
              <a:ext uri="{FF2B5EF4-FFF2-40B4-BE49-F238E27FC236}">
                <a16:creationId xmlns:a16="http://schemas.microsoft.com/office/drawing/2014/main" id="{627CCBBD-C58F-4DBD-84A8-ACF2C02DE759}"/>
              </a:ext>
            </a:extLst>
          </p:cNvPr>
          <p:cNvSpPr/>
          <p:nvPr/>
        </p:nvSpPr>
        <p:spPr>
          <a:xfrm>
            <a:off x="948922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52392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3571169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8150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928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5454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4684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512927" y="1878854"/>
            <a:ext cx="7541530" cy="2387600"/>
          </a:xfrm>
        </p:spPr>
        <p:txBody>
          <a:bodyPr>
            <a:noAutofit/>
          </a:bodyPr>
          <a:lstStyle/>
          <a:p>
            <a:r>
              <a:rPr lang="en-AU" sz="21500" dirty="0"/>
              <a:t>jump</a:t>
            </a:r>
          </a:p>
        </p:txBody>
      </p:sp>
      <p:sp>
        <p:nvSpPr>
          <p:cNvPr id="10" name="Arrow: Right 9">
            <a:extLst>
              <a:ext uri="{FF2B5EF4-FFF2-40B4-BE49-F238E27FC236}">
                <a16:creationId xmlns:a16="http://schemas.microsoft.com/office/drawing/2014/main" id="{627CCBBD-C58F-4DBD-84A8-ACF2C02DE759}"/>
              </a:ext>
            </a:extLst>
          </p:cNvPr>
          <p:cNvSpPr/>
          <p:nvPr/>
        </p:nvSpPr>
        <p:spPr>
          <a:xfrm>
            <a:off x="867906" y="4266454"/>
            <a:ext cx="672496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793306" y="407288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98A1F255-FDB3-9190-0A24-024FB9417CAC}"/>
              </a:ext>
            </a:extLst>
          </p:cNvPr>
          <p:cNvSpPr txBox="1">
            <a:spLocks/>
          </p:cNvSpPr>
          <p:nvPr/>
        </p:nvSpPr>
        <p:spPr>
          <a:xfrm>
            <a:off x="7264530" y="1878854"/>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6482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0265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71951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22421" y="2235200"/>
            <a:ext cx="10347158" cy="2387600"/>
          </a:xfrm>
        </p:spPr>
        <p:txBody>
          <a:bodyPr anchor="ctr">
            <a:noAutofit/>
          </a:bodyPr>
          <a:lstStyle/>
          <a:p>
            <a:r>
              <a:rPr lang="en-AU" sz="7200" dirty="0"/>
              <a:t>All dogs love to lick.</a:t>
            </a:r>
          </a:p>
        </p:txBody>
      </p:sp>
      <p:sp>
        <p:nvSpPr>
          <p:cNvPr id="5" name="Arrow: Right 4">
            <a:extLst>
              <a:ext uri="{FF2B5EF4-FFF2-40B4-BE49-F238E27FC236}">
                <a16:creationId xmlns:a16="http://schemas.microsoft.com/office/drawing/2014/main" id="{A388ADA2-33D1-4B3E-B39E-E7410FEF588F}"/>
              </a:ext>
            </a:extLst>
          </p:cNvPr>
          <p:cNvSpPr/>
          <p:nvPr/>
        </p:nvSpPr>
        <p:spPr>
          <a:xfrm>
            <a:off x="8728019"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10336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Come with me to see this rabbit.</a:t>
            </a:r>
          </a:p>
        </p:txBody>
      </p:sp>
      <p:sp>
        <p:nvSpPr>
          <p:cNvPr id="5" name="Arrow: Right 4">
            <a:extLst>
              <a:ext uri="{FF2B5EF4-FFF2-40B4-BE49-F238E27FC236}">
                <a16:creationId xmlns:a16="http://schemas.microsoft.com/office/drawing/2014/main" id="{A388ADA2-33D1-4B3E-B39E-E7410FEF588F}"/>
              </a:ext>
            </a:extLst>
          </p:cNvPr>
          <p:cNvSpPr/>
          <p:nvPr/>
        </p:nvSpPr>
        <p:spPr>
          <a:xfrm>
            <a:off x="9908426"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30879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Put the grub back in the mud.</a:t>
            </a:r>
          </a:p>
        </p:txBody>
      </p:sp>
      <p:sp>
        <p:nvSpPr>
          <p:cNvPr id="5" name="Arrow: Right 4">
            <a:extLst>
              <a:ext uri="{FF2B5EF4-FFF2-40B4-BE49-F238E27FC236}">
                <a16:creationId xmlns:a16="http://schemas.microsoft.com/office/drawing/2014/main" id="{A388ADA2-33D1-4B3E-B39E-E7410FEF588F}"/>
              </a:ext>
            </a:extLst>
          </p:cNvPr>
          <p:cNvSpPr/>
          <p:nvPr/>
        </p:nvSpPr>
        <p:spPr>
          <a:xfrm>
            <a:off x="9516542" y="4008091"/>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66212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/t/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0585153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500719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32178946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Wednesday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a:t>
            </a:r>
            <a:r>
              <a:rPr lang="en-GB" sz="2400" dirty="0" err="1">
                <a:solidFill>
                  <a:schemeClr val="accent3">
                    <a:lumMod val="65000"/>
                    <a:lumOff val="35000"/>
                  </a:schemeClr>
                </a:solidFill>
              </a:rPr>
              <a:t>uhd</a:t>
            </a:r>
            <a:r>
              <a:rPr lang="en-GB" sz="2400" dirty="0">
                <a:solidFill>
                  <a:schemeClr val="accent3">
                    <a:lumMod val="65000"/>
                    <a:lumOff val="35000"/>
                  </a:schemeClr>
                </a:solidFill>
              </a:rPr>
              <a: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975230023"/>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2276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79832" y="1976250"/>
            <a:ext cx="6540347" cy="2387600"/>
          </a:xfrm>
        </p:spPr>
        <p:txBody>
          <a:bodyPr>
            <a:noAutofit/>
          </a:bodyPr>
          <a:lstStyle/>
          <a:p>
            <a:r>
              <a:rPr lang="en-AU" sz="21500" dirty="0"/>
              <a:t>fizz</a:t>
            </a:r>
          </a:p>
        </p:txBody>
      </p:sp>
      <p:sp>
        <p:nvSpPr>
          <p:cNvPr id="10" name="Arrow: Right 9">
            <a:extLst>
              <a:ext uri="{FF2B5EF4-FFF2-40B4-BE49-F238E27FC236}">
                <a16:creationId xmlns:a16="http://schemas.microsoft.com/office/drawing/2014/main" id="{627CCBBD-C58F-4DBD-84A8-ACF2C02DE759}"/>
              </a:ext>
            </a:extLst>
          </p:cNvPr>
          <p:cNvSpPr/>
          <p:nvPr/>
        </p:nvSpPr>
        <p:spPr>
          <a:xfrm>
            <a:off x="2518443" y="4468208"/>
            <a:ext cx="357755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321781" y="427463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C71A0EA-9A4B-6CD2-4728-664012FFFEC3}"/>
              </a:ext>
            </a:extLst>
          </p:cNvPr>
          <p:cNvSpPr txBox="1">
            <a:spLocks/>
          </p:cNvSpPr>
          <p:nvPr/>
        </p:nvSpPr>
        <p:spPr>
          <a:xfrm>
            <a:off x="5793005" y="197625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6528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2696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367991" y="1916176"/>
            <a:ext cx="7426712" cy="2387600"/>
          </a:xfrm>
        </p:spPr>
        <p:txBody>
          <a:bodyPr>
            <a:noAutofit/>
          </a:bodyPr>
          <a:lstStyle/>
          <a:p>
            <a:r>
              <a:rPr lang="en-AU" sz="21500" dirty="0"/>
              <a:t>bond</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607279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860385"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331608"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80422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32933" y="1926921"/>
            <a:ext cx="6540347" cy="2387600"/>
          </a:xfrm>
        </p:spPr>
        <p:txBody>
          <a:bodyPr>
            <a:noAutofit/>
          </a:bodyPr>
          <a:lstStyle/>
          <a:p>
            <a:r>
              <a:rPr lang="en-AU" sz="21500" dirty="0"/>
              <a:t>roll</a:t>
            </a:r>
          </a:p>
        </p:txBody>
      </p:sp>
      <p:sp>
        <p:nvSpPr>
          <p:cNvPr id="10" name="Arrow: Right 9">
            <a:extLst>
              <a:ext uri="{FF2B5EF4-FFF2-40B4-BE49-F238E27FC236}">
                <a16:creationId xmlns:a16="http://schemas.microsoft.com/office/drawing/2014/main" id="{627CCBBD-C58F-4DBD-84A8-ACF2C02DE759}"/>
              </a:ext>
            </a:extLst>
          </p:cNvPr>
          <p:cNvSpPr/>
          <p:nvPr/>
        </p:nvSpPr>
        <p:spPr>
          <a:xfrm>
            <a:off x="2373757" y="4298404"/>
            <a:ext cx="388249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497072" y="410483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968296"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4351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1261" y="1916176"/>
            <a:ext cx="6540347" cy="2387600"/>
          </a:xfrm>
        </p:spPr>
        <p:txBody>
          <a:bodyPr>
            <a:noAutofit/>
          </a:bodyPr>
          <a:lstStyle/>
          <a:p>
            <a:r>
              <a:rPr lang="en-AU" sz="21500" dirty="0"/>
              <a:t>pant</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607279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32838" y="412336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81074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00236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1500" y="1926921"/>
            <a:ext cx="6540347" cy="2387600"/>
          </a:xfrm>
        </p:spPr>
        <p:txBody>
          <a:bodyPr>
            <a:noAutofit/>
          </a:bodyPr>
          <a:lstStyle/>
          <a:p>
            <a:r>
              <a:rPr lang="en-AU" sz="21500" dirty="0"/>
              <a:t>yell</a:t>
            </a:r>
          </a:p>
        </p:txBody>
      </p:sp>
      <p:sp>
        <p:nvSpPr>
          <p:cNvPr id="10" name="Arrow: Right 9">
            <a:extLst>
              <a:ext uri="{FF2B5EF4-FFF2-40B4-BE49-F238E27FC236}">
                <a16:creationId xmlns:a16="http://schemas.microsoft.com/office/drawing/2014/main" id="{627CCBBD-C58F-4DBD-84A8-ACF2C02DE759}"/>
              </a:ext>
            </a:extLst>
          </p:cNvPr>
          <p:cNvSpPr/>
          <p:nvPr/>
        </p:nvSpPr>
        <p:spPr>
          <a:xfrm>
            <a:off x="1895180" y="4213822"/>
            <a:ext cx="466060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596467"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067691"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5726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E83FC-05CC-B6F4-A6B8-C5CDDBCD57A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27B6B43-125E-7B8A-E948-789CE52E7377}"/>
              </a:ext>
            </a:extLst>
          </p:cNvPr>
          <p:cNvSpPr>
            <a:spLocks noGrp="1"/>
          </p:cNvSpPr>
          <p:nvPr>
            <p:ph type="ctrTitle"/>
          </p:nvPr>
        </p:nvSpPr>
        <p:spPr>
          <a:xfrm>
            <a:off x="875744" y="1926921"/>
            <a:ext cx="6540347" cy="2387600"/>
          </a:xfrm>
        </p:spPr>
        <p:txBody>
          <a:bodyPr>
            <a:noAutofit/>
          </a:bodyPr>
          <a:lstStyle/>
          <a:p>
            <a:r>
              <a:rPr lang="en-AU" sz="21500" dirty="0"/>
              <a:t>buzz</a:t>
            </a:r>
          </a:p>
        </p:txBody>
      </p:sp>
      <p:sp>
        <p:nvSpPr>
          <p:cNvPr id="10" name="Arrow: Right 9">
            <a:extLst>
              <a:ext uri="{FF2B5EF4-FFF2-40B4-BE49-F238E27FC236}">
                <a16:creationId xmlns:a16="http://schemas.microsoft.com/office/drawing/2014/main" id="{25E477ED-A1FD-09A3-861D-403901A9D06E}"/>
              </a:ext>
            </a:extLst>
          </p:cNvPr>
          <p:cNvSpPr/>
          <p:nvPr/>
        </p:nvSpPr>
        <p:spPr>
          <a:xfrm>
            <a:off x="1460810" y="4213822"/>
            <a:ext cx="569827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1AEED56F-1DDF-5B6E-BA5E-5F7C44F3A52F}"/>
              </a:ext>
            </a:extLst>
          </p:cNvPr>
          <p:cNvSpPr/>
          <p:nvPr/>
        </p:nvSpPr>
        <p:spPr>
          <a:xfrm>
            <a:off x="8182253"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D402938-C09B-C4D3-6BC9-14338EBEB71B}"/>
              </a:ext>
            </a:extLst>
          </p:cNvPr>
          <p:cNvSpPr txBox="1">
            <a:spLocks/>
          </p:cNvSpPr>
          <p:nvPr/>
        </p:nvSpPr>
        <p:spPr>
          <a:xfrm>
            <a:off x="6653477"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06761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208AB-C539-5A18-C781-4E3354E5C33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282B308-F184-5037-15E4-703FC8A22A00}"/>
              </a:ext>
            </a:extLst>
          </p:cNvPr>
          <p:cNvSpPr>
            <a:spLocks noGrp="1"/>
          </p:cNvSpPr>
          <p:nvPr>
            <p:ph type="ctrTitle"/>
          </p:nvPr>
        </p:nvSpPr>
        <p:spPr>
          <a:xfrm>
            <a:off x="931500" y="1926921"/>
            <a:ext cx="6540347" cy="2387600"/>
          </a:xfrm>
        </p:spPr>
        <p:txBody>
          <a:bodyPr>
            <a:noAutofit/>
          </a:bodyPr>
          <a:lstStyle/>
          <a:p>
            <a:r>
              <a:rPr lang="en-AU" sz="21500" dirty="0"/>
              <a:t>act</a:t>
            </a:r>
          </a:p>
        </p:txBody>
      </p:sp>
      <p:sp>
        <p:nvSpPr>
          <p:cNvPr id="10" name="Arrow: Right 9">
            <a:extLst>
              <a:ext uri="{FF2B5EF4-FFF2-40B4-BE49-F238E27FC236}">
                <a16:creationId xmlns:a16="http://schemas.microsoft.com/office/drawing/2014/main" id="{85A4A8B4-0B43-4AC1-2FB5-91DD7218237F}"/>
              </a:ext>
            </a:extLst>
          </p:cNvPr>
          <p:cNvSpPr/>
          <p:nvPr/>
        </p:nvSpPr>
        <p:spPr>
          <a:xfrm>
            <a:off x="2326654" y="4213822"/>
            <a:ext cx="422912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DA22A3A9-B3DF-644B-C5D2-7D5A69346F73}"/>
              </a:ext>
            </a:extLst>
          </p:cNvPr>
          <p:cNvSpPr/>
          <p:nvPr/>
        </p:nvSpPr>
        <p:spPr>
          <a:xfrm>
            <a:off x="7596467"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8FF9B543-0F72-4D66-B10B-2B40B64DB2CD}"/>
              </a:ext>
            </a:extLst>
          </p:cNvPr>
          <p:cNvSpPr txBox="1">
            <a:spLocks/>
          </p:cNvSpPr>
          <p:nvPr/>
        </p:nvSpPr>
        <p:spPr>
          <a:xfrm>
            <a:off x="6067691"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01101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DFD3E-8FA9-BF07-9332-4DE7094CF5A6}"/>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BFD0D823-2D8D-E1E7-EC37-299E220CD66B}"/>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week,…’</a:t>
            </a:r>
          </a:p>
          <a:p>
            <a:pPr algn="ctr"/>
            <a:endParaRPr lang="en-AU" sz="2800" dirty="0"/>
          </a:p>
        </p:txBody>
      </p:sp>
      <p:pic>
        <p:nvPicPr>
          <p:cNvPr id="3" name="Graphic 2" descr="User outline">
            <a:extLst>
              <a:ext uri="{FF2B5EF4-FFF2-40B4-BE49-F238E27FC236}">
                <a16:creationId xmlns:a16="http://schemas.microsoft.com/office/drawing/2014/main" id="{D00B6F47-E33B-CEC9-A7DD-7DE82C8AC6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7F2E8D1F-FFE3-F164-2921-321E1DA379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BDDEAD39-F343-962D-57AE-BC7D679AE324}"/>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26001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79E01-87E2-71C6-55AE-808652C36F1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291219D-0647-10D3-C49C-452F8057467E}"/>
              </a:ext>
            </a:extLst>
          </p:cNvPr>
          <p:cNvSpPr>
            <a:spLocks noGrp="1"/>
          </p:cNvSpPr>
          <p:nvPr>
            <p:ph type="ctrTitle"/>
          </p:nvPr>
        </p:nvSpPr>
        <p:spPr>
          <a:xfrm>
            <a:off x="124806" y="1946983"/>
            <a:ext cx="8201349" cy="2387600"/>
          </a:xfrm>
        </p:spPr>
        <p:txBody>
          <a:bodyPr>
            <a:noAutofit/>
          </a:bodyPr>
          <a:lstStyle/>
          <a:p>
            <a:r>
              <a:rPr lang="en-US" sz="21500" dirty="0"/>
              <a:t>mend</a:t>
            </a:r>
            <a:endParaRPr lang="en-AU" sz="21500" dirty="0"/>
          </a:p>
        </p:txBody>
      </p:sp>
      <p:sp>
        <p:nvSpPr>
          <p:cNvPr id="10" name="Arrow: Right 9">
            <a:extLst>
              <a:ext uri="{FF2B5EF4-FFF2-40B4-BE49-F238E27FC236}">
                <a16:creationId xmlns:a16="http://schemas.microsoft.com/office/drawing/2014/main" id="{390E78E8-CA0D-D58C-3F4E-4D504D6BD555}"/>
              </a:ext>
            </a:extLst>
          </p:cNvPr>
          <p:cNvSpPr/>
          <p:nvPr/>
        </p:nvSpPr>
        <p:spPr>
          <a:xfrm>
            <a:off x="457200" y="4213822"/>
            <a:ext cx="738086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C7F244E4-F6FD-1011-AEEF-07F3CE3A1255}"/>
              </a:ext>
            </a:extLst>
          </p:cNvPr>
          <p:cNvSpPr/>
          <p:nvPr/>
        </p:nvSpPr>
        <p:spPr>
          <a:xfrm>
            <a:off x="9366841"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22F42165-56C7-19AC-ECFF-A3D50FAE73EE}"/>
              </a:ext>
            </a:extLst>
          </p:cNvPr>
          <p:cNvSpPr txBox="1">
            <a:spLocks/>
          </p:cNvSpPr>
          <p:nvPr/>
        </p:nvSpPr>
        <p:spPr>
          <a:xfrm>
            <a:off x="7838065" y="194698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0553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2467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1261" y="1916176"/>
            <a:ext cx="6540347" cy="2387600"/>
          </a:xfrm>
        </p:spPr>
        <p:txBody>
          <a:bodyPr>
            <a:noAutofit/>
          </a:bodyPr>
          <a:lstStyle/>
          <a:p>
            <a:r>
              <a:rPr lang="en-AU" sz="21500" dirty="0"/>
              <a:t>rock</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585491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32838" y="412336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70406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2032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I sanded the box for Dad.</a:t>
            </a:r>
          </a:p>
        </p:txBody>
      </p:sp>
      <p:sp>
        <p:nvSpPr>
          <p:cNvPr id="10" name="Arrow: Right 9">
            <a:extLst>
              <a:ext uri="{FF2B5EF4-FFF2-40B4-BE49-F238E27FC236}">
                <a16:creationId xmlns:a16="http://schemas.microsoft.com/office/drawing/2014/main" id="{627CCBBD-C58F-4DBD-84A8-ACF2C02DE759}"/>
              </a:ext>
            </a:extLst>
          </p:cNvPr>
          <p:cNvSpPr/>
          <p:nvPr/>
        </p:nvSpPr>
        <p:spPr>
          <a:xfrm>
            <a:off x="892752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13486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6600" dirty="0"/>
              <a:t>Look! Rob grilled some ham.</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3372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The black stuff fizzed in the cup.</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00713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21277223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045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4487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549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618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688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001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94C3D-2265-FC23-A41C-3DBF1450A79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B52297C-43C2-A6BA-CBED-5209804E6B83}"/>
              </a:ext>
            </a:extLst>
          </p:cNvPr>
          <p:cNvSpPr>
            <a:spLocks noGrp="1"/>
          </p:cNvSpPr>
          <p:nvPr>
            <p:ph type="ctrTitle"/>
          </p:nvPr>
        </p:nvSpPr>
        <p:spPr>
          <a:xfrm>
            <a:off x="0" y="1902374"/>
            <a:ext cx="8388955" cy="2387600"/>
          </a:xfrm>
        </p:spPr>
        <p:txBody>
          <a:bodyPr>
            <a:noAutofit/>
          </a:bodyPr>
          <a:lstStyle/>
          <a:p>
            <a:r>
              <a:rPr lang="en-AU" sz="21500" dirty="0"/>
              <a:t>dump</a:t>
            </a:r>
          </a:p>
        </p:txBody>
      </p:sp>
      <p:sp>
        <p:nvSpPr>
          <p:cNvPr id="10" name="Arrow: Right 9">
            <a:extLst>
              <a:ext uri="{FF2B5EF4-FFF2-40B4-BE49-F238E27FC236}">
                <a16:creationId xmlns:a16="http://schemas.microsoft.com/office/drawing/2014/main" id="{7078F533-FBB3-468F-C81A-EFD4975684C2}"/>
              </a:ext>
            </a:extLst>
          </p:cNvPr>
          <p:cNvSpPr/>
          <p:nvPr/>
        </p:nvSpPr>
        <p:spPr>
          <a:xfrm>
            <a:off x="613317" y="4303776"/>
            <a:ext cx="743786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E27D35E6-FBE4-DE60-6837-D81A426E692F}"/>
              </a:ext>
            </a:extLst>
          </p:cNvPr>
          <p:cNvSpPr/>
          <p:nvPr/>
        </p:nvSpPr>
        <p:spPr>
          <a:xfrm>
            <a:off x="9359112"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A71A00A6-D05D-A116-8D54-C1C61A899E40}"/>
              </a:ext>
            </a:extLst>
          </p:cNvPr>
          <p:cNvSpPr txBox="1">
            <a:spLocks/>
          </p:cNvSpPr>
          <p:nvPr/>
        </p:nvSpPr>
        <p:spPr>
          <a:xfrm>
            <a:off x="7830336" y="1902374"/>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6210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46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5861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7980510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I love to go to...</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0955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Can you come with us?</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65473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Let’s all go with Nan.</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38851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25562434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229419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97637442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Thursday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 or /d/)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835679769"/>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CED3C-A6BB-4B2E-C056-2B5BD2DE5F9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1A18A44-9AF7-50B1-D2A1-F4AD399876F2}"/>
              </a:ext>
            </a:extLst>
          </p:cNvPr>
          <p:cNvSpPr>
            <a:spLocks noGrp="1"/>
          </p:cNvSpPr>
          <p:nvPr>
            <p:ph type="ctrTitle"/>
          </p:nvPr>
        </p:nvSpPr>
        <p:spPr>
          <a:xfrm>
            <a:off x="0" y="1902374"/>
            <a:ext cx="8388955" cy="2387600"/>
          </a:xfrm>
        </p:spPr>
        <p:txBody>
          <a:bodyPr>
            <a:noAutofit/>
          </a:bodyPr>
          <a:lstStyle/>
          <a:p>
            <a:r>
              <a:rPr lang="en-AU" sz="21500" dirty="0"/>
              <a:t>smell</a:t>
            </a:r>
          </a:p>
        </p:txBody>
      </p:sp>
      <p:sp>
        <p:nvSpPr>
          <p:cNvPr id="10" name="Arrow: Right 9">
            <a:extLst>
              <a:ext uri="{FF2B5EF4-FFF2-40B4-BE49-F238E27FC236}">
                <a16:creationId xmlns:a16="http://schemas.microsoft.com/office/drawing/2014/main" id="{24CCD994-6547-833F-1503-A00B7913C47C}"/>
              </a:ext>
            </a:extLst>
          </p:cNvPr>
          <p:cNvSpPr/>
          <p:nvPr/>
        </p:nvSpPr>
        <p:spPr>
          <a:xfrm>
            <a:off x="1081668" y="4303776"/>
            <a:ext cx="627813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61B2F059-B017-61E5-92F2-CF132675120C}"/>
              </a:ext>
            </a:extLst>
          </p:cNvPr>
          <p:cNvSpPr/>
          <p:nvPr/>
        </p:nvSpPr>
        <p:spPr>
          <a:xfrm>
            <a:off x="870137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73D57EA1-335B-182F-DB62-CE144DDCF72A}"/>
              </a:ext>
            </a:extLst>
          </p:cNvPr>
          <p:cNvSpPr txBox="1">
            <a:spLocks/>
          </p:cNvSpPr>
          <p:nvPr/>
        </p:nvSpPr>
        <p:spPr>
          <a:xfrm>
            <a:off x="7127809" y="1902374"/>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78219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past tense suffix. Everyone write the past tense suffix on your whiteboards.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8341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0" y="2283031"/>
            <a:ext cx="4358739" cy="3031919"/>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it might be /t/, /</a:t>
            </a:r>
            <a:r>
              <a:rPr lang="en-AU" sz="2800" dirty="0" err="1"/>
              <a:t>uhd</a:t>
            </a:r>
            <a:r>
              <a:rPr lang="en-AU" sz="2800" dirty="0"/>
              <a:t>/, or /d/.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7714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0890" y="2021205"/>
            <a:ext cx="7220527" cy="2387600"/>
          </a:xfrm>
        </p:spPr>
        <p:txBody>
          <a:bodyPr>
            <a:noAutofit/>
          </a:bodyPr>
          <a:lstStyle/>
          <a:p>
            <a:r>
              <a:rPr lang="en-AU" sz="21500" dirty="0"/>
              <a:t>lick</a:t>
            </a:r>
          </a:p>
        </p:txBody>
      </p:sp>
      <p:sp>
        <p:nvSpPr>
          <p:cNvPr id="10" name="Arrow: Right 9">
            <a:extLst>
              <a:ext uri="{FF2B5EF4-FFF2-40B4-BE49-F238E27FC236}">
                <a16:creationId xmlns:a16="http://schemas.microsoft.com/office/drawing/2014/main" id="{627CCBBD-C58F-4DBD-84A8-ACF2C02DE759}"/>
              </a:ext>
            </a:extLst>
          </p:cNvPr>
          <p:cNvSpPr/>
          <p:nvPr/>
        </p:nvSpPr>
        <p:spPr>
          <a:xfrm>
            <a:off x="2509024" y="4119897"/>
            <a:ext cx="447081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0203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yell</a:t>
            </a:r>
          </a:p>
        </p:txBody>
      </p:sp>
      <p:sp>
        <p:nvSpPr>
          <p:cNvPr id="10" name="Arrow: Right 9">
            <a:extLst>
              <a:ext uri="{FF2B5EF4-FFF2-40B4-BE49-F238E27FC236}">
                <a16:creationId xmlns:a16="http://schemas.microsoft.com/office/drawing/2014/main" id="{627CCBBD-C58F-4DBD-84A8-ACF2C02DE759}"/>
              </a:ext>
            </a:extLst>
          </p:cNvPr>
          <p:cNvSpPr/>
          <p:nvPr/>
        </p:nvSpPr>
        <p:spPr>
          <a:xfrm>
            <a:off x="2305485" y="4119897"/>
            <a:ext cx="422913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817238" y="382913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288462" y="199398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9765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70435" y="2003061"/>
            <a:ext cx="7220527" cy="2387600"/>
          </a:xfrm>
        </p:spPr>
        <p:txBody>
          <a:bodyPr>
            <a:noAutofit/>
          </a:bodyPr>
          <a:lstStyle/>
          <a:p>
            <a:r>
              <a:rPr lang="en-AU" sz="21500" dirty="0"/>
              <a:t>end</a:t>
            </a:r>
          </a:p>
        </p:txBody>
      </p:sp>
      <p:sp>
        <p:nvSpPr>
          <p:cNvPr id="10" name="Arrow: Right 9">
            <a:extLst>
              <a:ext uri="{FF2B5EF4-FFF2-40B4-BE49-F238E27FC236}">
                <a16:creationId xmlns:a16="http://schemas.microsoft.com/office/drawing/2014/main" id="{627CCBBD-C58F-4DBD-84A8-ACF2C02DE759}"/>
              </a:ext>
            </a:extLst>
          </p:cNvPr>
          <p:cNvSpPr/>
          <p:nvPr/>
        </p:nvSpPr>
        <p:spPr>
          <a:xfrm>
            <a:off x="1776549" y="4119897"/>
            <a:ext cx="517066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88228"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59452"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73471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34B47-08E1-A075-B78A-58BB0D88900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ED689C0-11CA-F3FA-8C1F-457D80E35A50}"/>
              </a:ext>
            </a:extLst>
          </p:cNvPr>
          <p:cNvSpPr>
            <a:spLocks noGrp="1"/>
          </p:cNvSpPr>
          <p:nvPr>
            <p:ph type="ctrTitle"/>
          </p:nvPr>
        </p:nvSpPr>
        <p:spPr>
          <a:xfrm>
            <a:off x="670435" y="2003061"/>
            <a:ext cx="7220527" cy="2387600"/>
          </a:xfrm>
        </p:spPr>
        <p:txBody>
          <a:bodyPr>
            <a:noAutofit/>
          </a:bodyPr>
          <a:lstStyle/>
          <a:p>
            <a:r>
              <a:rPr lang="en-US" sz="21500" dirty="0"/>
              <a:t>stuff</a:t>
            </a:r>
            <a:endParaRPr lang="en-AU" sz="21500" dirty="0"/>
          </a:p>
        </p:txBody>
      </p:sp>
      <p:sp>
        <p:nvSpPr>
          <p:cNvPr id="10" name="Arrow: Right 9">
            <a:extLst>
              <a:ext uri="{FF2B5EF4-FFF2-40B4-BE49-F238E27FC236}">
                <a16:creationId xmlns:a16="http://schemas.microsoft.com/office/drawing/2014/main" id="{C13E97C4-E7A7-8D1D-ACC6-1A6E1CCF0507}"/>
              </a:ext>
            </a:extLst>
          </p:cNvPr>
          <p:cNvSpPr/>
          <p:nvPr/>
        </p:nvSpPr>
        <p:spPr>
          <a:xfrm>
            <a:off x="1806497" y="4119897"/>
            <a:ext cx="514071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96382E97-5F16-D9FB-BA9A-840827A64376}"/>
              </a:ext>
            </a:extLst>
          </p:cNvPr>
          <p:cNvSpPr/>
          <p:nvPr/>
        </p:nvSpPr>
        <p:spPr>
          <a:xfrm>
            <a:off x="81885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C747CABB-CAA0-5101-A4B4-27A53B227B9A}"/>
              </a:ext>
            </a:extLst>
          </p:cNvPr>
          <p:cNvSpPr txBox="1">
            <a:spLocks/>
          </p:cNvSpPr>
          <p:nvPr/>
        </p:nvSpPr>
        <p:spPr>
          <a:xfrm>
            <a:off x="6659813"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9588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84700-557C-7810-76E9-B41574E26DE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76AC412-0016-C17C-ED19-21EC35EC5AE8}"/>
              </a:ext>
            </a:extLst>
          </p:cNvPr>
          <p:cNvSpPr>
            <a:spLocks noGrp="1"/>
          </p:cNvSpPr>
          <p:nvPr>
            <p:ph type="ctrTitle"/>
          </p:nvPr>
        </p:nvSpPr>
        <p:spPr>
          <a:xfrm>
            <a:off x="670435" y="2003061"/>
            <a:ext cx="7220527" cy="2387600"/>
          </a:xfrm>
        </p:spPr>
        <p:txBody>
          <a:bodyPr>
            <a:noAutofit/>
          </a:bodyPr>
          <a:lstStyle/>
          <a:p>
            <a:r>
              <a:rPr lang="en-US" sz="21500" dirty="0"/>
              <a:t>drill</a:t>
            </a:r>
            <a:endParaRPr lang="en-AU" sz="21500" dirty="0"/>
          </a:p>
        </p:txBody>
      </p:sp>
      <p:sp>
        <p:nvSpPr>
          <p:cNvPr id="10" name="Arrow: Right 9">
            <a:extLst>
              <a:ext uri="{FF2B5EF4-FFF2-40B4-BE49-F238E27FC236}">
                <a16:creationId xmlns:a16="http://schemas.microsoft.com/office/drawing/2014/main" id="{8D6B4ABB-6C75-A47D-263F-02F52C09FB9B}"/>
              </a:ext>
            </a:extLst>
          </p:cNvPr>
          <p:cNvSpPr/>
          <p:nvPr/>
        </p:nvSpPr>
        <p:spPr>
          <a:xfrm>
            <a:off x="2341756" y="4119897"/>
            <a:ext cx="460545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EC2A10D-8BA8-9C7E-3B59-266CECFCC4F1}"/>
              </a:ext>
            </a:extLst>
          </p:cNvPr>
          <p:cNvSpPr/>
          <p:nvPr/>
        </p:nvSpPr>
        <p:spPr>
          <a:xfrm>
            <a:off x="7685150"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DF73BBB9-FA8F-6DB3-4578-530DB2165969}"/>
              </a:ext>
            </a:extLst>
          </p:cNvPr>
          <p:cNvSpPr txBox="1">
            <a:spLocks/>
          </p:cNvSpPr>
          <p:nvPr/>
        </p:nvSpPr>
        <p:spPr>
          <a:xfrm>
            <a:off x="6156374" y="1998902"/>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54825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5A790-39BB-20E9-4141-147AADDD83B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96557D2-C4B8-2B85-B8E4-3A72F7C3749B}"/>
              </a:ext>
            </a:extLst>
          </p:cNvPr>
          <p:cNvSpPr>
            <a:spLocks noGrp="1"/>
          </p:cNvSpPr>
          <p:nvPr>
            <p:ph type="ctrTitle"/>
          </p:nvPr>
        </p:nvSpPr>
        <p:spPr>
          <a:xfrm>
            <a:off x="670435" y="2003061"/>
            <a:ext cx="7220527" cy="2387600"/>
          </a:xfrm>
        </p:spPr>
        <p:txBody>
          <a:bodyPr>
            <a:noAutofit/>
          </a:bodyPr>
          <a:lstStyle/>
          <a:p>
            <a:r>
              <a:rPr lang="en-US" sz="21500" dirty="0"/>
              <a:t>tick</a:t>
            </a:r>
            <a:endParaRPr lang="en-AU" sz="21500" dirty="0"/>
          </a:p>
        </p:txBody>
      </p:sp>
      <p:sp>
        <p:nvSpPr>
          <p:cNvPr id="10" name="Arrow: Right 9">
            <a:extLst>
              <a:ext uri="{FF2B5EF4-FFF2-40B4-BE49-F238E27FC236}">
                <a16:creationId xmlns:a16="http://schemas.microsoft.com/office/drawing/2014/main" id="{375F3460-0CBA-29C5-91A4-35ED6C23FEE1}"/>
              </a:ext>
            </a:extLst>
          </p:cNvPr>
          <p:cNvSpPr/>
          <p:nvPr/>
        </p:nvSpPr>
        <p:spPr>
          <a:xfrm>
            <a:off x="2308302" y="4119897"/>
            <a:ext cx="463890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81CD346E-634A-7910-BBEF-31E8464FC901}"/>
              </a:ext>
            </a:extLst>
          </p:cNvPr>
          <p:cNvSpPr/>
          <p:nvPr/>
        </p:nvSpPr>
        <p:spPr>
          <a:xfrm>
            <a:off x="7825946"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E58197A-A026-557D-FA0C-7A0FE09AF522}"/>
              </a:ext>
            </a:extLst>
          </p:cNvPr>
          <p:cNvSpPr txBox="1">
            <a:spLocks/>
          </p:cNvSpPr>
          <p:nvPr/>
        </p:nvSpPr>
        <p:spPr>
          <a:xfrm>
            <a:off x="6297170"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69026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8CEAB-714C-A1CE-FFD8-D81BAFC433C9}"/>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84E22A4E-3855-E4D9-58D8-8501612C01A4}"/>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night,…’</a:t>
            </a:r>
          </a:p>
          <a:p>
            <a:pPr algn="ctr"/>
            <a:endParaRPr lang="en-AU" sz="2800" dirty="0"/>
          </a:p>
        </p:txBody>
      </p:sp>
      <p:pic>
        <p:nvPicPr>
          <p:cNvPr id="3" name="Graphic 2" descr="User outline">
            <a:extLst>
              <a:ext uri="{FF2B5EF4-FFF2-40B4-BE49-F238E27FC236}">
                <a16:creationId xmlns:a16="http://schemas.microsoft.com/office/drawing/2014/main" id="{581A57CA-C16B-C57E-2700-5A04F9C56C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9C73CA6F-4825-5685-BCC2-F864F25D2C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96C21D2F-5747-039B-933E-B472957F4FDA}"/>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2455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5273A-12DA-35FD-09B9-4A9C550D9D3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1BBE629-3B58-258B-3847-667B56728A2E}"/>
              </a:ext>
            </a:extLst>
          </p:cNvPr>
          <p:cNvSpPr>
            <a:spLocks noGrp="1"/>
          </p:cNvSpPr>
          <p:nvPr>
            <p:ph type="ctrTitle"/>
          </p:nvPr>
        </p:nvSpPr>
        <p:spPr>
          <a:xfrm>
            <a:off x="670435" y="2003061"/>
            <a:ext cx="7220527" cy="2387600"/>
          </a:xfrm>
        </p:spPr>
        <p:txBody>
          <a:bodyPr>
            <a:noAutofit/>
          </a:bodyPr>
          <a:lstStyle/>
          <a:p>
            <a:r>
              <a:rPr lang="en-US" sz="21500" dirty="0"/>
              <a:t>jump</a:t>
            </a:r>
            <a:endParaRPr lang="en-AU" sz="21500" dirty="0"/>
          </a:p>
        </p:txBody>
      </p:sp>
      <p:sp>
        <p:nvSpPr>
          <p:cNvPr id="10" name="Arrow: Right 9">
            <a:extLst>
              <a:ext uri="{FF2B5EF4-FFF2-40B4-BE49-F238E27FC236}">
                <a16:creationId xmlns:a16="http://schemas.microsoft.com/office/drawing/2014/main" id="{99733DA4-B869-FED8-A205-D414872D50BB}"/>
              </a:ext>
            </a:extLst>
          </p:cNvPr>
          <p:cNvSpPr/>
          <p:nvPr/>
        </p:nvSpPr>
        <p:spPr>
          <a:xfrm>
            <a:off x="970157" y="4153351"/>
            <a:ext cx="625896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FA6C50C-FBFF-B9D3-3A07-1D772314955D}"/>
              </a:ext>
            </a:extLst>
          </p:cNvPr>
          <p:cNvSpPr/>
          <p:nvPr/>
        </p:nvSpPr>
        <p:spPr>
          <a:xfrm>
            <a:off x="875789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F23DD4D5-6EBE-B112-2372-37FD06E01148}"/>
              </a:ext>
            </a:extLst>
          </p:cNvPr>
          <p:cNvSpPr txBox="1">
            <a:spLocks/>
          </p:cNvSpPr>
          <p:nvPr/>
        </p:nvSpPr>
        <p:spPr>
          <a:xfrm>
            <a:off x="7229123"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9458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theme/theme1.xml><?xml version="1.0" encoding="utf-8"?>
<a:theme xmlns:a="http://schemas.openxmlformats.org/drawingml/2006/main" name="Office Theme">
  <a:themeElements>
    <a:clrScheme name="Custom 1">
      <a:dk1>
        <a:srgbClr val="0C0359"/>
      </a:dk1>
      <a:lt1>
        <a:sysClr val="window" lastClr="FFFFFF"/>
      </a:lt1>
      <a:dk2>
        <a:srgbClr val="2F358E"/>
      </a:dk2>
      <a:lt2>
        <a:srgbClr val="1C74BD"/>
      </a:lt2>
      <a:accent1>
        <a:srgbClr val="FFC331"/>
      </a:accent1>
      <a:accent2>
        <a:srgbClr val="0C0359"/>
      </a:accent2>
      <a:accent3>
        <a:srgbClr val="000000"/>
      </a:accent3>
      <a:accent4>
        <a:srgbClr val="FFDB83"/>
      </a:accent4>
      <a:accent5>
        <a:srgbClr val="6E74CF"/>
      </a:accent5>
      <a:accent6>
        <a:srgbClr val="65ADE8"/>
      </a:accent6>
      <a:hlink>
        <a:srgbClr val="00B050"/>
      </a:hlink>
      <a:folHlink>
        <a:srgbClr val="8C8C8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bdf563c-0ada-4b00-b32d-d942510772ed">
      <Terms xmlns="http://schemas.microsoft.com/office/infopath/2007/PartnerControls"/>
    </lcf76f155ced4ddcb4097134ff3c332f>
    <TaxCatchAll xmlns="abc39f4b-3a53-4206-af63-a5d48dc30c3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EB4EA3582C88B45AC48A4888161998B" ma:contentTypeVersion="15" ma:contentTypeDescription="Create a new document." ma:contentTypeScope="" ma:versionID="27aa4e8fbe32f53b5d116bf180fc35ac">
  <xsd:schema xmlns:xsd="http://www.w3.org/2001/XMLSchema" xmlns:xs="http://www.w3.org/2001/XMLSchema" xmlns:p="http://schemas.microsoft.com/office/2006/metadata/properties" xmlns:ns2="abc39f4b-3a53-4206-af63-a5d48dc30c3f" xmlns:ns3="ebdf563c-0ada-4b00-b32d-d942510772ed" targetNamespace="http://schemas.microsoft.com/office/2006/metadata/properties" ma:root="true" ma:fieldsID="ad3bc52bbef139ef10c4fff483191c05" ns2:_="" ns3:_="">
    <xsd:import namespace="abc39f4b-3a53-4206-af63-a5d48dc30c3f"/>
    <xsd:import namespace="ebdf563c-0ada-4b00-b32d-d942510772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c39f4b-3a53-4206-af63-a5d48dc30c3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ce1bf0f-e8db-449d-a3c4-f507561f17ac}" ma:internalName="TaxCatchAll" ma:showField="CatchAllData" ma:web="abc39f4b-3a53-4206-af63-a5d48dc30c3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df563c-0ada-4b00-b32d-d942510772e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a5091c2-f82e-4ed2-b7cc-978578ff7b2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0DA6D3-064D-4892-81AF-36E8BB3485A1}">
  <ds:schemaRefs>
    <ds:schemaRef ds:uri="http://schemas.microsoft.com/sharepoint/v3/contenttype/forms"/>
  </ds:schemaRefs>
</ds:datastoreItem>
</file>

<file path=customXml/itemProps2.xml><?xml version="1.0" encoding="utf-8"?>
<ds:datastoreItem xmlns:ds="http://schemas.openxmlformats.org/officeDocument/2006/customXml" ds:itemID="{0327EE06-E553-4C27-BD59-08894A6D82EA}">
  <ds:schemaRefs>
    <ds:schemaRef ds:uri="http://schemas.microsoft.com/office/2006/metadata/properties"/>
    <ds:schemaRef ds:uri="http://schemas.microsoft.com/office/infopath/2007/PartnerControls"/>
    <ds:schemaRef ds:uri="ebdf563c-0ada-4b00-b32d-d942510772ed"/>
    <ds:schemaRef ds:uri="abc39f4b-3a53-4206-af63-a5d48dc30c3f"/>
  </ds:schemaRefs>
</ds:datastoreItem>
</file>

<file path=customXml/itemProps3.xml><?xml version="1.0" encoding="utf-8"?>
<ds:datastoreItem xmlns:ds="http://schemas.openxmlformats.org/officeDocument/2006/customXml" ds:itemID="{583B5080-3A0A-43B8-9A0A-4F4E2079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c39f4b-3a53-4206-af63-a5d48dc30c3f"/>
    <ds:schemaRef ds:uri="ebdf563c-0ada-4b00-b32d-d942510772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3893</TotalTime>
  <Words>1836</Words>
  <Application>Microsoft Office PowerPoint</Application>
  <PresentationFormat>Widescreen</PresentationFormat>
  <Paragraphs>288</Paragraphs>
  <Slides>149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149</vt:i4>
      </vt:variant>
    </vt:vector>
  </HeadingPairs>
  <TitlesOfParts>
    <vt:vector size="153" baseType="lpstr">
      <vt:lpstr>Arial</vt:lpstr>
      <vt:lpstr>Calibri</vt:lpstr>
      <vt:lpstr>Century Gothic</vt:lpstr>
      <vt:lpstr>Office Theme</vt:lpstr>
      <vt:lpstr> Decode and Blend</vt:lpstr>
      <vt:lpstr> Decode and Blend</vt:lpstr>
      <vt:lpstr>PowerPoint Presentation</vt:lpstr>
      <vt:lpstr>PowerPoint Presentation</vt:lpstr>
      <vt:lpstr>jump</vt:lpstr>
      <vt:lpstr>fizz</vt:lpstr>
      <vt:lpstr>rock</vt:lpstr>
      <vt:lpstr>dump</vt:lpstr>
      <vt:lpstr>smell</vt:lpstr>
      <vt:lpstr>fill</vt:lpstr>
      <vt:lpstr>PowerPoint Presentation</vt:lpstr>
      <vt:lpstr>pack</vt:lpstr>
      <vt:lpstr>PowerPoint Presentation</vt:lpstr>
      <vt:lpstr>Will you fix the spilled milk?</vt:lpstr>
      <vt:lpstr>We stamped in the wet mud.</vt:lpstr>
      <vt:lpstr>Dad grilled the hot dogs.</vt:lpstr>
      <vt:lpstr>PowerPoint Presentation</vt:lpstr>
      <vt:lpstr>All</vt:lpstr>
      <vt:lpstr>With</vt:lpstr>
      <vt:lpstr>Love</vt:lpstr>
      <vt:lpstr>Put</vt:lpstr>
      <vt:lpstr>Come</vt:lpstr>
      <vt:lpstr>PowerPoint Presentation</vt:lpstr>
      <vt:lpstr>Will you come back?</vt:lpstr>
      <vt:lpstr>I love to play with...</vt:lpstr>
      <vt:lpstr>Put all the jam in sacks.</vt:lpstr>
      <vt:lpstr>PowerPoint Presentation</vt:lpstr>
      <vt:lpstr>PowerPoint Presentation</vt:lpstr>
      <vt:lpstr>PowerPoint Presentation</vt:lpstr>
      <vt:lpstr> Decode and Blend</vt:lpstr>
      <vt:lpstr>PowerPoint Presentation</vt:lpstr>
      <vt:lpstr>PowerPoint Presentation</vt:lpstr>
      <vt:lpstr>hand</vt:lpstr>
      <vt:lpstr>duck</vt:lpstr>
      <vt:lpstr>puff</vt:lpstr>
      <vt:lpstr>land</vt:lpstr>
      <vt:lpstr>melt</vt:lpstr>
      <vt:lpstr>mess</vt:lpstr>
      <vt:lpstr>PowerPoint Presentation</vt:lpstr>
      <vt:lpstr>mix</vt:lpstr>
      <vt:lpstr>PowerPoint Presentation</vt:lpstr>
      <vt:lpstr>I kicked it but I missed.</vt:lpstr>
      <vt:lpstr>The picnic ended at sunset.</vt:lpstr>
      <vt:lpstr>She trusted me with her bag.</vt:lpstr>
      <vt:lpstr>PowerPoint Presentation</vt:lpstr>
      <vt:lpstr>Put</vt:lpstr>
      <vt:lpstr>with</vt:lpstr>
      <vt:lpstr>Come</vt:lpstr>
      <vt:lpstr>love</vt:lpstr>
      <vt:lpstr>All</vt:lpstr>
      <vt:lpstr>PowerPoint Presentation</vt:lpstr>
      <vt:lpstr>All dogs love to lick.</vt:lpstr>
      <vt:lpstr>Come with me to see this rabbit.</vt:lpstr>
      <vt:lpstr>Put the grub back in the mud.</vt:lpstr>
      <vt:lpstr>PowerPoint Presentation</vt:lpstr>
      <vt:lpstr>PowerPoint Presentation</vt:lpstr>
      <vt:lpstr>PowerPoint Presentation</vt:lpstr>
      <vt:lpstr> Decode and Blend</vt:lpstr>
      <vt:lpstr>PowerPoint Presentation</vt:lpstr>
      <vt:lpstr>PowerPoint Presentation</vt:lpstr>
      <vt:lpstr>bond</vt:lpstr>
      <vt:lpstr>roll</vt:lpstr>
      <vt:lpstr>pant</vt:lpstr>
      <vt:lpstr>yell</vt:lpstr>
      <vt:lpstr>buzz</vt:lpstr>
      <vt:lpstr>act</vt:lpstr>
      <vt:lpstr>PowerPoint Presentation</vt:lpstr>
      <vt:lpstr>mend</vt:lpstr>
      <vt:lpstr>PowerPoint Presentation</vt:lpstr>
      <vt:lpstr>I sanded the box for Dad.</vt:lpstr>
      <vt:lpstr>Look! Rob grilled some ham.</vt:lpstr>
      <vt:lpstr>The black stuff fizzed in the cup.</vt:lpstr>
      <vt:lpstr>PowerPoint Presentation</vt:lpstr>
      <vt:lpstr>All</vt:lpstr>
      <vt:lpstr>love</vt:lpstr>
      <vt:lpstr>come</vt:lpstr>
      <vt:lpstr>all</vt:lpstr>
      <vt:lpstr>With</vt:lpstr>
      <vt:lpstr>Love</vt:lpstr>
      <vt:lpstr>Put</vt:lpstr>
      <vt:lpstr>Come</vt:lpstr>
      <vt:lpstr>PowerPoint Presentation</vt:lpstr>
      <vt:lpstr>I love to go to...</vt:lpstr>
      <vt:lpstr>Can you come with us?</vt:lpstr>
      <vt:lpstr>Let’s all go with Nan.</vt:lpstr>
      <vt:lpstr>PowerPoint Presentation</vt:lpstr>
      <vt:lpstr>PowerPoint Presentation</vt:lpstr>
      <vt:lpstr>PowerPoint Presentation</vt:lpstr>
      <vt:lpstr> Decode and Blend</vt:lpstr>
      <vt:lpstr>PowerPoint Presentation</vt:lpstr>
      <vt:lpstr>PowerPoint Presentation</vt:lpstr>
      <vt:lpstr>lick</vt:lpstr>
      <vt:lpstr>yell</vt:lpstr>
      <vt:lpstr>end</vt:lpstr>
      <vt:lpstr>stuff</vt:lpstr>
      <vt:lpstr>drill</vt:lpstr>
      <vt:lpstr>tick</vt:lpstr>
      <vt:lpstr>PowerPoint Presentation</vt:lpstr>
      <vt:lpstr>jump</vt:lpstr>
      <vt:lpstr>PowerPoint Presentation</vt:lpstr>
      <vt:lpstr>I boxed up my old stuff.</vt:lpstr>
      <vt:lpstr>Sam trusted Ben to help him.</vt:lpstr>
      <vt:lpstr>I dusted the cobweb off my lamp.</vt:lpstr>
      <vt:lpstr>PowerPoint Presentation</vt:lpstr>
      <vt:lpstr>All</vt:lpstr>
      <vt:lpstr>love</vt:lpstr>
      <vt:lpstr>come</vt:lpstr>
      <vt:lpstr>With</vt:lpstr>
      <vt:lpstr>put</vt:lpstr>
      <vt:lpstr>PowerPoint Presentation</vt:lpstr>
      <vt:lpstr>Sam put the frog in his rucksack.</vt:lpstr>
      <vt:lpstr>Come and see all my…</vt:lpstr>
      <vt:lpstr>Yum! I love my hot dog.</vt:lpstr>
      <vt:lpstr>PowerPoint Presentation</vt:lpstr>
      <vt:lpstr>PowerPoint Presentation</vt:lpstr>
      <vt:lpstr>PowerPoint Presentation</vt:lpstr>
      <vt:lpstr> Decode and Blend</vt:lpstr>
      <vt:lpstr>PowerPoint Presentation</vt:lpstr>
      <vt:lpstr>PowerPoint Presentation</vt:lpstr>
      <vt:lpstr>fluff</vt:lpstr>
      <vt:lpstr>hack</vt:lpstr>
      <vt:lpstr>text</vt:lpstr>
      <vt:lpstr>lock</vt:lpstr>
      <vt:lpstr>spill</vt:lpstr>
      <vt:lpstr>fix</vt:lpstr>
      <vt:lpstr>flick</vt:lpstr>
      <vt:lpstr>PowerPoint Presentation</vt:lpstr>
      <vt:lpstr>lock</vt:lpstr>
      <vt:lpstr>PowerPoint Presentation</vt:lpstr>
      <vt:lpstr>Pat ducked into a box to trick Gran.</vt:lpstr>
      <vt:lpstr>Jim pressed the button.</vt:lpstr>
      <vt:lpstr>I stomped off to bed in a grump.</vt:lpstr>
      <vt:lpstr>PowerPoint Presentation</vt:lpstr>
      <vt:lpstr>Come</vt:lpstr>
      <vt:lpstr>All</vt:lpstr>
      <vt:lpstr>put</vt:lpstr>
      <vt:lpstr>With</vt:lpstr>
      <vt:lpstr>all</vt:lpstr>
      <vt:lpstr>Love</vt:lpstr>
      <vt:lpstr>come</vt:lpstr>
      <vt:lpstr>love</vt:lpstr>
      <vt:lpstr>PowerPoint Presentation</vt:lpstr>
      <vt:lpstr>Can Tim come with us?</vt:lpstr>
      <vt:lpstr>Put all the plums on the desk.</vt:lpstr>
      <vt:lpstr>I love to look at ant hills.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c:title>
  <dc:creator>Veronica Alexander</dc:creator>
  <cp:lastModifiedBy>Lyndall Murray</cp:lastModifiedBy>
  <cp:revision>3</cp:revision>
  <cp:lastPrinted>2021-01-07T22:17:38Z</cp:lastPrinted>
  <dcterms:created xsi:type="dcterms:W3CDTF">2021-01-07T08:06:41Z</dcterms:created>
  <dcterms:modified xsi:type="dcterms:W3CDTF">2024-02-18T01:31:35Z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0x010100AEB4EA3582C88B45AC48A4888161998B</vt:lpwstr>
  </property>
  <property fmtid="{D5CDD505-2E9C-101B-9397-08002B2CF9AE}" pid="3" name="MediaServiceImageTags">
    <vt:lpwstr/>
  </property>
</Properties>
</file>