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1"/>
  </p:notesMasterIdLst>
  <p:sldIdLst>
    <p:sldId id="311" r:id="rId5"/>
    <p:sldId id="333" r:id="rId6"/>
    <p:sldId id="334" r:id="rId7"/>
    <p:sldId id="577" r:id="rId8"/>
    <p:sldId id="574" r:id="rId9"/>
    <p:sldId id="324" r:id="rId10"/>
    <p:sldId id="575" r:id="rId11"/>
    <p:sldId id="576" r:id="rId12"/>
    <p:sldId id="672" r:id="rId13"/>
    <p:sldId id="673" r:id="rId14"/>
    <p:sldId id="674" r:id="rId15"/>
    <p:sldId id="675" r:id="rId16"/>
    <p:sldId id="676" r:id="rId17"/>
    <p:sldId id="759" r:id="rId18"/>
    <p:sldId id="677" r:id="rId19"/>
    <p:sldId id="337" r:id="rId20"/>
    <p:sldId id="323" r:id="rId21"/>
    <p:sldId id="320" r:id="rId22"/>
    <p:sldId id="322" r:id="rId23"/>
    <p:sldId id="317" r:id="rId24"/>
    <p:sldId id="321" r:id="rId25"/>
    <p:sldId id="347" r:id="rId26"/>
    <p:sldId id="658" r:id="rId27"/>
    <p:sldId id="354" r:id="rId28"/>
    <p:sldId id="346" r:id="rId29"/>
    <p:sldId id="578" r:id="rId30"/>
    <p:sldId id="579" r:id="rId31"/>
    <p:sldId id="591" r:id="rId32"/>
    <p:sldId id="326" r:id="rId33"/>
    <p:sldId id="327" r:id="rId34"/>
    <p:sldId id="328" r:id="rId35"/>
    <p:sldId id="592" r:id="rId36"/>
    <p:sldId id="339" r:id="rId37"/>
    <p:sldId id="678" r:id="rId38"/>
    <p:sldId id="679" r:id="rId39"/>
    <p:sldId id="680" r:id="rId40"/>
    <p:sldId id="760" r:id="rId41"/>
    <p:sldId id="681" r:id="rId42"/>
    <p:sldId id="584" r:id="rId43"/>
    <p:sldId id="593" r:id="rId44"/>
    <p:sldId id="325" r:id="rId45"/>
    <p:sldId id="594" r:id="rId46"/>
    <p:sldId id="595" r:id="rId47"/>
    <p:sldId id="596" r:id="rId48"/>
    <p:sldId id="590" r:id="rId49"/>
    <p:sldId id="659" r:id="rId50"/>
    <p:sldId id="358" r:id="rId51"/>
    <p:sldId id="366" r:id="rId52"/>
    <p:sldId id="597" r:id="rId53"/>
    <p:sldId id="598" r:id="rId54"/>
    <p:sldId id="318" r:id="rId55"/>
    <p:sldId id="612" r:id="rId56"/>
    <p:sldId id="343" r:id="rId57"/>
    <p:sldId id="686" r:id="rId58"/>
    <p:sldId id="342" r:id="rId59"/>
    <p:sldId id="613" r:id="rId60"/>
    <p:sldId id="683" r:id="rId61"/>
    <p:sldId id="684" r:id="rId62"/>
    <p:sldId id="685" r:id="rId63"/>
    <p:sldId id="761" r:id="rId64"/>
    <p:sldId id="345" r:id="rId65"/>
    <p:sldId id="605" r:id="rId66"/>
    <p:sldId id="606" r:id="rId67"/>
    <p:sldId id="615" r:id="rId68"/>
    <p:sldId id="616" r:id="rId69"/>
    <p:sldId id="614" r:id="rId70"/>
    <p:sldId id="607" r:id="rId71"/>
    <p:sldId id="608" r:id="rId72"/>
    <p:sldId id="609" r:id="rId73"/>
    <p:sldId id="610" r:id="rId74"/>
    <p:sldId id="611" r:id="rId75"/>
    <p:sldId id="660" r:id="rId76"/>
    <p:sldId id="380" r:id="rId77"/>
    <p:sldId id="415" r:id="rId78"/>
    <p:sldId id="617" r:id="rId79"/>
    <p:sldId id="618" r:id="rId80"/>
    <p:sldId id="687" r:id="rId81"/>
    <p:sldId id="692" r:id="rId82"/>
    <p:sldId id="691" r:id="rId83"/>
    <p:sldId id="693" r:id="rId84"/>
    <p:sldId id="694" r:id="rId85"/>
    <p:sldId id="689" r:id="rId86"/>
    <p:sldId id="695" r:id="rId87"/>
    <p:sldId id="688" r:id="rId88"/>
    <p:sldId id="696" r:id="rId89"/>
    <p:sldId id="762" r:id="rId90"/>
    <p:sldId id="690" r:id="rId91"/>
    <p:sldId id="432" r:id="rId92"/>
    <p:sldId id="620" r:id="rId93"/>
    <p:sldId id="622" r:id="rId94"/>
    <p:sldId id="623" r:id="rId95"/>
    <p:sldId id="621" r:id="rId96"/>
    <p:sldId id="624" r:id="rId97"/>
    <p:sldId id="625" r:id="rId98"/>
    <p:sldId id="626" r:id="rId99"/>
    <p:sldId id="627" r:id="rId100"/>
    <p:sldId id="619" r:id="rId101"/>
    <p:sldId id="657" r:id="rId102"/>
    <p:sldId id="434" r:id="rId103"/>
    <p:sldId id="416" r:id="rId104"/>
    <p:sldId id="697" r:id="rId105"/>
    <p:sldId id="698" r:id="rId106"/>
    <p:sldId id="708" r:id="rId107"/>
    <p:sldId id="707" r:id="rId108"/>
    <p:sldId id="704" r:id="rId109"/>
    <p:sldId id="701" r:id="rId110"/>
    <p:sldId id="702" r:id="rId111"/>
    <p:sldId id="706" r:id="rId112"/>
    <p:sldId id="700" r:id="rId113"/>
    <p:sldId id="705" r:id="rId114"/>
    <p:sldId id="703" r:id="rId115"/>
    <p:sldId id="763" r:id="rId116"/>
    <p:sldId id="699" r:id="rId117"/>
    <p:sldId id="663" r:id="rId118"/>
    <p:sldId id="671" r:id="rId119"/>
    <p:sldId id="664" r:id="rId120"/>
    <p:sldId id="670" r:id="rId121"/>
    <p:sldId id="668" r:id="rId122"/>
    <p:sldId id="667" r:id="rId123"/>
    <p:sldId id="669" r:id="rId124"/>
    <p:sldId id="666" r:id="rId125"/>
    <p:sldId id="665" r:id="rId126"/>
    <p:sldId id="662" r:id="rId127"/>
    <p:sldId id="661" r:id="rId128"/>
    <p:sldId id="440" r:id="rId129"/>
    <p:sldId id="313" r:id="rId1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7B7F50-6EB1-4B78-AEC5-08D588B9A3B9}" v="5" dt="2024-02-14T03:45:53.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77538" autoAdjust="0"/>
  </p:normalViewPr>
  <p:slideViewPr>
    <p:cSldViewPr snapToGrid="0">
      <p:cViewPr varScale="1">
        <p:scale>
          <a:sx n="86" d="100"/>
          <a:sy n="86" d="100"/>
        </p:scale>
        <p:origin x="1146" y="78"/>
      </p:cViewPr>
      <p:guideLst/>
    </p:cSldViewPr>
  </p:slideViewPr>
  <p:notesTextViewPr>
    <p:cViewPr>
      <p:scale>
        <a:sx n="3" d="2"/>
        <a:sy n="3" d="2"/>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theme" Target="theme/theme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tableStyles" Target="tableStyle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notesMaster" Target="notesMasters/notesMaster1.xml"/><Relationship Id="rId136"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presProps" Target="pres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dall Murray" userId="30bda770-8273-47fb-bea4-102fce84f533" providerId="ADAL" clId="{3E7B7F50-6EB1-4B78-AEC5-08D588B9A3B9}"/>
    <pc:docChg chg="addSld modSld sldOrd">
      <pc:chgData name="Lyndall Murray" userId="30bda770-8273-47fb-bea4-102fce84f533" providerId="ADAL" clId="{3E7B7F50-6EB1-4B78-AEC5-08D588B9A3B9}" dt="2024-02-14T03:48:21.821" v="76" actId="20577"/>
      <pc:docMkLst>
        <pc:docMk/>
      </pc:docMkLst>
      <pc:sldChg chg="ord">
        <pc:chgData name="Lyndall Murray" userId="30bda770-8273-47fb-bea4-102fce84f533" providerId="ADAL" clId="{3E7B7F50-6EB1-4B78-AEC5-08D588B9A3B9}" dt="2024-02-14T03:45:12.570" v="3"/>
        <pc:sldMkLst>
          <pc:docMk/>
          <pc:sldMk cId="924322900" sldId="345"/>
        </pc:sldMkLst>
      </pc:sldChg>
      <pc:sldChg chg="ord">
        <pc:chgData name="Lyndall Murray" userId="30bda770-8273-47fb-bea4-102fce84f533" providerId="ADAL" clId="{3E7B7F50-6EB1-4B78-AEC5-08D588B9A3B9}" dt="2024-02-14T03:45:36.779" v="6"/>
        <pc:sldMkLst>
          <pc:docMk/>
          <pc:sldMk cId="3432076735" sldId="690"/>
        </pc:sldMkLst>
      </pc:sldChg>
      <pc:sldChg chg="ord">
        <pc:chgData name="Lyndall Murray" userId="30bda770-8273-47fb-bea4-102fce84f533" providerId="ADAL" clId="{3E7B7F50-6EB1-4B78-AEC5-08D588B9A3B9}" dt="2024-02-14T03:45:50.485" v="9"/>
        <pc:sldMkLst>
          <pc:docMk/>
          <pc:sldMk cId="2284105323" sldId="699"/>
        </pc:sldMkLst>
      </pc:sldChg>
      <pc:sldChg chg="modSp add mod">
        <pc:chgData name="Lyndall Murray" userId="30bda770-8273-47fb-bea4-102fce84f533" providerId="ADAL" clId="{3E7B7F50-6EB1-4B78-AEC5-08D588B9A3B9}" dt="2024-02-14T03:46:16.313" v="29" actId="20577"/>
        <pc:sldMkLst>
          <pc:docMk/>
          <pc:sldMk cId="1857024289" sldId="759"/>
        </pc:sldMkLst>
        <pc:spChg chg="mod">
          <ac:chgData name="Lyndall Murray" userId="30bda770-8273-47fb-bea4-102fce84f533" providerId="ADAL" clId="{3E7B7F50-6EB1-4B78-AEC5-08D588B9A3B9}" dt="2024-02-14T03:46:16.313" v="29" actId="20577"/>
          <ac:spMkLst>
            <pc:docMk/>
            <pc:sldMk cId="1857024289" sldId="759"/>
            <ac:spMk id="2" creationId="{F3939F21-D9E5-CB29-8931-C0A56506D63F}"/>
          </ac:spMkLst>
        </pc:spChg>
      </pc:sldChg>
      <pc:sldChg chg="add">
        <pc:chgData name="Lyndall Murray" userId="30bda770-8273-47fb-bea4-102fce84f533" providerId="ADAL" clId="{3E7B7F50-6EB1-4B78-AEC5-08D588B9A3B9}" dt="2024-02-14T03:45:00.629" v="1"/>
        <pc:sldMkLst>
          <pc:docMk/>
          <pc:sldMk cId="3291085872" sldId="760"/>
        </pc:sldMkLst>
      </pc:sldChg>
      <pc:sldChg chg="modSp add mod">
        <pc:chgData name="Lyndall Murray" userId="30bda770-8273-47fb-bea4-102fce84f533" providerId="ADAL" clId="{3E7B7F50-6EB1-4B78-AEC5-08D588B9A3B9}" dt="2024-02-14T03:46:58.743" v="38" actId="20577"/>
        <pc:sldMkLst>
          <pc:docMk/>
          <pc:sldMk cId="2044970609" sldId="761"/>
        </pc:sldMkLst>
        <pc:spChg chg="mod">
          <ac:chgData name="Lyndall Murray" userId="30bda770-8273-47fb-bea4-102fce84f533" providerId="ADAL" clId="{3E7B7F50-6EB1-4B78-AEC5-08D588B9A3B9}" dt="2024-02-14T03:46:58.743" v="38" actId="20577"/>
          <ac:spMkLst>
            <pc:docMk/>
            <pc:sldMk cId="2044970609" sldId="761"/>
            <ac:spMk id="2" creationId="{F3939F21-D9E5-CB29-8931-C0A56506D63F}"/>
          </ac:spMkLst>
        </pc:spChg>
      </pc:sldChg>
      <pc:sldChg chg="modSp add mod">
        <pc:chgData name="Lyndall Murray" userId="30bda770-8273-47fb-bea4-102fce84f533" providerId="ADAL" clId="{3E7B7F50-6EB1-4B78-AEC5-08D588B9A3B9}" dt="2024-02-14T03:47:22.084" v="50" actId="20577"/>
        <pc:sldMkLst>
          <pc:docMk/>
          <pc:sldMk cId="4182966755" sldId="762"/>
        </pc:sldMkLst>
        <pc:spChg chg="mod">
          <ac:chgData name="Lyndall Murray" userId="30bda770-8273-47fb-bea4-102fce84f533" providerId="ADAL" clId="{3E7B7F50-6EB1-4B78-AEC5-08D588B9A3B9}" dt="2024-02-14T03:47:22.084" v="50" actId="20577"/>
          <ac:spMkLst>
            <pc:docMk/>
            <pc:sldMk cId="4182966755" sldId="762"/>
            <ac:spMk id="2" creationId="{F3939F21-D9E5-CB29-8931-C0A56506D63F}"/>
          </ac:spMkLst>
        </pc:spChg>
      </pc:sldChg>
      <pc:sldChg chg="modSp add mod">
        <pc:chgData name="Lyndall Murray" userId="30bda770-8273-47fb-bea4-102fce84f533" providerId="ADAL" clId="{3E7B7F50-6EB1-4B78-AEC5-08D588B9A3B9}" dt="2024-02-14T03:48:21.821" v="76" actId="20577"/>
        <pc:sldMkLst>
          <pc:docMk/>
          <pc:sldMk cId="3844912194" sldId="763"/>
        </pc:sldMkLst>
        <pc:spChg chg="mod">
          <ac:chgData name="Lyndall Murray" userId="30bda770-8273-47fb-bea4-102fce84f533" providerId="ADAL" clId="{3E7B7F50-6EB1-4B78-AEC5-08D588B9A3B9}" dt="2024-02-14T03:48:21.821" v="76" actId="20577"/>
          <ac:spMkLst>
            <pc:docMk/>
            <pc:sldMk cId="3844912194" sldId="763"/>
            <ac:spMk id="2" creationId="{F3939F21-D9E5-CB29-8931-C0A56506D63F}"/>
          </ac:spMkLst>
        </pc:spChg>
      </pc:sldChg>
    </pc:docChg>
  </pc:docChgLst>
  <pc:docChgLst>
    <pc:chgData name="Lyndall Murray" userId="30bda770-8273-47fb-bea4-102fce84f533" providerId="ADAL" clId="{658D5E88-905A-4203-AEE2-3F7F2AED6466}"/>
    <pc:docChg chg="undo redo custSel addSld delSld modSld sldOrd">
      <pc:chgData name="Lyndall Murray" userId="30bda770-8273-47fb-bea4-102fce84f533" providerId="ADAL" clId="{658D5E88-905A-4203-AEE2-3F7F2AED6466}" dt="2023-11-03T08:23:08.478" v="689" actId="47"/>
      <pc:docMkLst>
        <pc:docMk/>
      </pc:docMkLst>
      <pc:sldChg chg="del">
        <pc:chgData name="Lyndall Murray" userId="30bda770-8273-47fb-bea4-102fce84f533" providerId="ADAL" clId="{658D5E88-905A-4203-AEE2-3F7F2AED6466}" dt="2023-11-03T02:54:06.530" v="416" actId="47"/>
        <pc:sldMkLst>
          <pc:docMk/>
          <pc:sldMk cId="2976423258" sldId="283"/>
        </pc:sldMkLst>
      </pc:sldChg>
      <pc:sldChg chg="del">
        <pc:chgData name="Lyndall Murray" userId="30bda770-8273-47fb-bea4-102fce84f533" providerId="ADAL" clId="{658D5E88-905A-4203-AEE2-3F7F2AED6466}" dt="2023-11-03T03:39:52.115" v="422" actId="47"/>
        <pc:sldMkLst>
          <pc:docMk/>
          <pc:sldMk cId="2770836598" sldId="287"/>
        </pc:sldMkLst>
      </pc:sldChg>
      <pc:sldChg chg="ord">
        <pc:chgData name="Lyndall Murray" userId="30bda770-8273-47fb-bea4-102fce84f533" providerId="ADAL" clId="{658D5E88-905A-4203-AEE2-3F7F2AED6466}" dt="2023-11-03T01:17:40.391" v="123"/>
        <pc:sldMkLst>
          <pc:docMk/>
          <pc:sldMk cId="1548268831" sldId="294"/>
        </pc:sldMkLst>
      </pc:sldChg>
      <pc:sldChg chg="del ord">
        <pc:chgData name="Lyndall Murray" userId="30bda770-8273-47fb-bea4-102fce84f533" providerId="ADAL" clId="{658D5E88-905A-4203-AEE2-3F7F2AED6466}" dt="2023-11-03T03:49:17.747" v="462" actId="47"/>
        <pc:sldMkLst>
          <pc:docMk/>
          <pc:sldMk cId="1297337627" sldId="298"/>
        </pc:sldMkLst>
      </pc:sldChg>
      <pc:sldChg chg="del ord">
        <pc:chgData name="Lyndall Murray" userId="30bda770-8273-47fb-bea4-102fce84f533" providerId="ADAL" clId="{658D5E88-905A-4203-AEE2-3F7F2AED6466}" dt="2023-11-03T03:43:00.251" v="442" actId="47"/>
        <pc:sldMkLst>
          <pc:docMk/>
          <pc:sldMk cId="4288757720" sldId="300"/>
        </pc:sldMkLst>
      </pc:sldChg>
      <pc:sldChg chg="ord">
        <pc:chgData name="Lyndall Murray" userId="30bda770-8273-47fb-bea4-102fce84f533" providerId="ADAL" clId="{658D5E88-905A-4203-AEE2-3F7F2AED6466}" dt="2023-11-03T03:48:38.749" v="460"/>
        <pc:sldMkLst>
          <pc:docMk/>
          <pc:sldMk cId="373146647" sldId="301"/>
        </pc:sldMkLst>
      </pc:sldChg>
      <pc:sldChg chg="del">
        <pc:chgData name="Lyndall Murray" userId="30bda770-8273-47fb-bea4-102fce84f533" providerId="ADAL" clId="{658D5E88-905A-4203-AEE2-3F7F2AED6466}" dt="2023-11-03T03:39:54.541" v="428" actId="47"/>
        <pc:sldMkLst>
          <pc:docMk/>
          <pc:sldMk cId="2255275111" sldId="303"/>
        </pc:sldMkLst>
      </pc:sldChg>
      <pc:sldChg chg="ord">
        <pc:chgData name="Lyndall Murray" userId="30bda770-8273-47fb-bea4-102fce84f533" providerId="ADAL" clId="{658D5E88-905A-4203-AEE2-3F7F2AED6466}" dt="2023-11-03T01:17:38.474" v="121"/>
        <pc:sldMkLst>
          <pc:docMk/>
          <pc:sldMk cId="1722242315" sldId="304"/>
        </pc:sldMkLst>
      </pc:sldChg>
      <pc:sldChg chg="ord">
        <pc:chgData name="Lyndall Murray" userId="30bda770-8273-47fb-bea4-102fce84f533" providerId="ADAL" clId="{658D5E88-905A-4203-AEE2-3F7F2AED6466}" dt="2023-11-03T02:15:44.272" v="228"/>
        <pc:sldMkLst>
          <pc:docMk/>
          <pc:sldMk cId="2481495420" sldId="313"/>
        </pc:sldMkLst>
      </pc:sldChg>
      <pc:sldChg chg="ord">
        <pc:chgData name="Lyndall Murray" userId="30bda770-8273-47fb-bea4-102fce84f533" providerId="ADAL" clId="{658D5E88-905A-4203-AEE2-3F7F2AED6466}" dt="2023-11-03T02:22:40.749" v="266"/>
        <pc:sldMkLst>
          <pc:docMk/>
          <pc:sldMk cId="3895719071" sldId="345"/>
        </pc:sldMkLst>
      </pc:sldChg>
      <pc:sldChg chg="modNotesTx">
        <pc:chgData name="Lyndall Murray" userId="30bda770-8273-47fb-bea4-102fce84f533" providerId="ADAL" clId="{658D5E88-905A-4203-AEE2-3F7F2AED6466}" dt="2023-11-03T02:37:21.543" v="379" actId="20577"/>
        <pc:sldMkLst>
          <pc:docMk/>
          <pc:sldMk cId="481634895" sldId="347"/>
        </pc:sldMkLst>
      </pc:sldChg>
      <pc:sldChg chg="del">
        <pc:chgData name="Lyndall Murray" userId="30bda770-8273-47fb-bea4-102fce84f533" providerId="ADAL" clId="{658D5E88-905A-4203-AEE2-3F7F2AED6466}" dt="2023-11-03T01:12:40.537" v="102" actId="47"/>
        <pc:sldMkLst>
          <pc:docMk/>
          <pc:sldMk cId="509909017" sldId="353"/>
        </pc:sldMkLst>
      </pc:sldChg>
      <pc:sldChg chg="add">
        <pc:chgData name="Lyndall Murray" userId="30bda770-8273-47fb-bea4-102fce84f533" providerId="ADAL" clId="{658D5E88-905A-4203-AEE2-3F7F2AED6466}" dt="2023-11-03T01:02:16.815" v="0"/>
        <pc:sldMkLst>
          <pc:docMk/>
          <pc:sldMk cId="2298952281" sldId="355"/>
        </pc:sldMkLst>
      </pc:sldChg>
      <pc:sldChg chg="add">
        <pc:chgData name="Lyndall Murray" userId="30bda770-8273-47fb-bea4-102fce84f533" providerId="ADAL" clId="{658D5E88-905A-4203-AEE2-3F7F2AED6466}" dt="2023-11-03T01:02:16.815" v="0"/>
        <pc:sldMkLst>
          <pc:docMk/>
          <pc:sldMk cId="2339746516" sldId="356"/>
        </pc:sldMkLst>
      </pc:sldChg>
      <pc:sldChg chg="add modNotesTx">
        <pc:chgData name="Lyndall Murray" userId="30bda770-8273-47fb-bea4-102fce84f533" providerId="ADAL" clId="{658D5E88-905A-4203-AEE2-3F7F2AED6466}" dt="2023-11-03T02:48:01.316" v="392"/>
        <pc:sldMkLst>
          <pc:docMk/>
          <pc:sldMk cId="1022889434" sldId="357"/>
        </pc:sldMkLst>
      </pc:sldChg>
      <pc:sldChg chg="add">
        <pc:chgData name="Lyndall Murray" userId="30bda770-8273-47fb-bea4-102fce84f533" providerId="ADAL" clId="{658D5E88-905A-4203-AEE2-3F7F2AED6466}" dt="2023-11-03T01:02:16.815" v="0"/>
        <pc:sldMkLst>
          <pc:docMk/>
          <pc:sldMk cId="3217894683" sldId="358"/>
        </pc:sldMkLst>
      </pc:sldChg>
      <pc:sldChg chg="add ord">
        <pc:chgData name="Lyndall Murray" userId="30bda770-8273-47fb-bea4-102fce84f533" providerId="ADAL" clId="{658D5E88-905A-4203-AEE2-3F7F2AED6466}" dt="2023-11-03T03:47:43.014" v="455"/>
        <pc:sldMkLst>
          <pc:docMk/>
          <pc:sldMk cId="2933101798" sldId="359"/>
        </pc:sldMkLst>
      </pc:sldChg>
      <pc:sldChg chg="add ord">
        <pc:chgData name="Lyndall Murray" userId="30bda770-8273-47fb-bea4-102fce84f533" providerId="ADAL" clId="{658D5E88-905A-4203-AEE2-3F7F2AED6466}" dt="2023-11-03T03:47:43.014" v="455"/>
        <pc:sldMkLst>
          <pc:docMk/>
          <pc:sldMk cId="1139678770" sldId="360"/>
        </pc:sldMkLst>
      </pc:sldChg>
      <pc:sldChg chg="add ord">
        <pc:chgData name="Lyndall Murray" userId="30bda770-8273-47fb-bea4-102fce84f533" providerId="ADAL" clId="{658D5E88-905A-4203-AEE2-3F7F2AED6466}" dt="2023-11-03T03:47:43.014" v="455"/>
        <pc:sldMkLst>
          <pc:docMk/>
          <pc:sldMk cId="760400707" sldId="361"/>
        </pc:sldMkLst>
      </pc:sldChg>
      <pc:sldChg chg="add ord">
        <pc:chgData name="Lyndall Murray" userId="30bda770-8273-47fb-bea4-102fce84f533" providerId="ADAL" clId="{658D5E88-905A-4203-AEE2-3F7F2AED6466}" dt="2023-11-03T03:47:43.014" v="455"/>
        <pc:sldMkLst>
          <pc:docMk/>
          <pc:sldMk cId="1268386462" sldId="362"/>
        </pc:sldMkLst>
      </pc:sldChg>
      <pc:sldChg chg="add ord">
        <pc:chgData name="Lyndall Murray" userId="30bda770-8273-47fb-bea4-102fce84f533" providerId="ADAL" clId="{658D5E88-905A-4203-AEE2-3F7F2AED6466}" dt="2023-11-03T03:47:43.014" v="455"/>
        <pc:sldMkLst>
          <pc:docMk/>
          <pc:sldMk cId="3537148840" sldId="363"/>
        </pc:sldMkLst>
      </pc:sldChg>
      <pc:sldChg chg="add ord">
        <pc:chgData name="Lyndall Murray" userId="30bda770-8273-47fb-bea4-102fce84f533" providerId="ADAL" clId="{658D5E88-905A-4203-AEE2-3F7F2AED6466}" dt="2023-11-03T03:47:43.014" v="455"/>
        <pc:sldMkLst>
          <pc:docMk/>
          <pc:sldMk cId="4249042085" sldId="364"/>
        </pc:sldMkLst>
      </pc:sldChg>
      <pc:sldChg chg="add ord">
        <pc:chgData name="Lyndall Murray" userId="30bda770-8273-47fb-bea4-102fce84f533" providerId="ADAL" clId="{658D5E88-905A-4203-AEE2-3F7F2AED6466}" dt="2023-11-03T03:47:43.014" v="455"/>
        <pc:sldMkLst>
          <pc:docMk/>
          <pc:sldMk cId="1681278515" sldId="365"/>
        </pc:sldMkLst>
      </pc:sldChg>
      <pc:sldChg chg="modSp add mod">
        <pc:chgData name="Lyndall Murray" userId="30bda770-8273-47fb-bea4-102fce84f533" providerId="ADAL" clId="{658D5E88-905A-4203-AEE2-3F7F2AED6466}" dt="2023-11-03T01:10:44.566" v="90" actId="20577"/>
        <pc:sldMkLst>
          <pc:docMk/>
          <pc:sldMk cId="3975230023" sldId="366"/>
        </pc:sldMkLst>
        <pc:spChg chg="mod">
          <ac:chgData name="Lyndall Murray" userId="30bda770-8273-47fb-bea4-102fce84f533" providerId="ADAL" clId="{658D5E88-905A-4203-AEE2-3F7F2AED6466}" dt="2023-11-03T01:10:44.566" v="90" actId="20577"/>
          <ac:spMkLst>
            <pc:docMk/>
            <pc:sldMk cId="3975230023" sldId="366"/>
            <ac:spMk id="7" creationId="{FA96FEBE-4D7F-E181-840E-C4760951DA37}"/>
          </ac:spMkLst>
        </pc:spChg>
      </pc:sldChg>
      <pc:sldChg chg="add del">
        <pc:chgData name="Lyndall Murray" userId="30bda770-8273-47fb-bea4-102fce84f533" providerId="ADAL" clId="{658D5E88-905A-4203-AEE2-3F7F2AED6466}" dt="2023-11-03T02:48:55.077" v="393" actId="47"/>
        <pc:sldMkLst>
          <pc:docMk/>
          <pc:sldMk cId="713551446" sldId="367"/>
        </pc:sldMkLst>
      </pc:sldChg>
      <pc:sldChg chg="add">
        <pc:chgData name="Lyndall Murray" userId="30bda770-8273-47fb-bea4-102fce84f533" providerId="ADAL" clId="{658D5E88-905A-4203-AEE2-3F7F2AED6466}" dt="2023-11-03T01:11:00.672" v="91"/>
        <pc:sldMkLst>
          <pc:docMk/>
          <pc:sldMk cId="1642153646" sldId="368"/>
        </pc:sldMkLst>
      </pc:sldChg>
      <pc:sldChg chg="add del">
        <pc:chgData name="Lyndall Murray" userId="30bda770-8273-47fb-bea4-102fce84f533" providerId="ADAL" clId="{658D5E88-905A-4203-AEE2-3F7F2AED6466}" dt="2023-11-03T01:13:06.338" v="103" actId="47"/>
        <pc:sldMkLst>
          <pc:docMk/>
          <pc:sldMk cId="3376360964" sldId="369"/>
        </pc:sldMkLst>
      </pc:sldChg>
      <pc:sldChg chg="add del ord">
        <pc:chgData name="Lyndall Murray" userId="30bda770-8273-47fb-bea4-102fce84f533" providerId="ADAL" clId="{658D5E88-905A-4203-AEE2-3F7F2AED6466}" dt="2023-11-03T06:00:02.392" v="630" actId="47"/>
        <pc:sldMkLst>
          <pc:docMk/>
          <pc:sldMk cId="3724501952" sldId="370"/>
        </pc:sldMkLst>
      </pc:sldChg>
      <pc:sldChg chg="add del ord">
        <pc:chgData name="Lyndall Murray" userId="30bda770-8273-47fb-bea4-102fce84f533" providerId="ADAL" clId="{658D5E88-905A-4203-AEE2-3F7F2AED6466}" dt="2023-11-03T06:00:02.392" v="630" actId="47"/>
        <pc:sldMkLst>
          <pc:docMk/>
          <pc:sldMk cId="1960583850" sldId="371"/>
        </pc:sldMkLst>
      </pc:sldChg>
      <pc:sldChg chg="add del ord">
        <pc:chgData name="Lyndall Murray" userId="30bda770-8273-47fb-bea4-102fce84f533" providerId="ADAL" clId="{658D5E88-905A-4203-AEE2-3F7F2AED6466}" dt="2023-11-03T06:00:02.392" v="630" actId="47"/>
        <pc:sldMkLst>
          <pc:docMk/>
          <pc:sldMk cId="2462030247" sldId="372"/>
        </pc:sldMkLst>
      </pc:sldChg>
      <pc:sldChg chg="add del ord">
        <pc:chgData name="Lyndall Murray" userId="30bda770-8273-47fb-bea4-102fce84f533" providerId="ADAL" clId="{658D5E88-905A-4203-AEE2-3F7F2AED6466}" dt="2023-11-03T02:53:42.678" v="415" actId="47"/>
        <pc:sldMkLst>
          <pc:docMk/>
          <pc:sldMk cId="337159273" sldId="373"/>
        </pc:sldMkLst>
      </pc:sldChg>
      <pc:sldChg chg="add del ord">
        <pc:chgData name="Lyndall Murray" userId="30bda770-8273-47fb-bea4-102fce84f533" providerId="ADAL" clId="{658D5E88-905A-4203-AEE2-3F7F2AED6466}" dt="2023-11-03T06:00:02.392" v="630" actId="47"/>
        <pc:sldMkLst>
          <pc:docMk/>
          <pc:sldMk cId="2652824398" sldId="374"/>
        </pc:sldMkLst>
      </pc:sldChg>
      <pc:sldChg chg="add">
        <pc:chgData name="Lyndall Murray" userId="30bda770-8273-47fb-bea4-102fce84f533" providerId="ADAL" clId="{658D5E88-905A-4203-AEE2-3F7F2AED6466}" dt="2023-11-03T01:12:36.122" v="101"/>
        <pc:sldMkLst>
          <pc:docMk/>
          <pc:sldMk cId="1930180271" sldId="375"/>
        </pc:sldMkLst>
      </pc:sldChg>
      <pc:sldChg chg="add del">
        <pc:chgData name="Lyndall Murray" userId="30bda770-8273-47fb-bea4-102fce84f533" providerId="ADAL" clId="{658D5E88-905A-4203-AEE2-3F7F2AED6466}" dt="2023-11-03T04:28:32.245" v="566" actId="47"/>
        <pc:sldMkLst>
          <pc:docMk/>
          <pc:sldMk cId="136263734" sldId="376"/>
        </pc:sldMkLst>
      </pc:sldChg>
      <pc:sldChg chg="add del ord">
        <pc:chgData name="Lyndall Murray" userId="30bda770-8273-47fb-bea4-102fce84f533" providerId="ADAL" clId="{658D5E88-905A-4203-AEE2-3F7F2AED6466}" dt="2023-11-03T06:08:37.890" v="669" actId="47"/>
        <pc:sldMkLst>
          <pc:docMk/>
          <pc:sldMk cId="480638277" sldId="377"/>
        </pc:sldMkLst>
      </pc:sldChg>
      <pc:sldChg chg="add del">
        <pc:chgData name="Lyndall Murray" userId="30bda770-8273-47fb-bea4-102fce84f533" providerId="ADAL" clId="{658D5E88-905A-4203-AEE2-3F7F2AED6466}" dt="2023-11-03T02:27:21.454" v="304" actId="47"/>
        <pc:sldMkLst>
          <pc:docMk/>
          <pc:sldMk cId="2238496763" sldId="378"/>
        </pc:sldMkLst>
      </pc:sldChg>
      <pc:sldChg chg="add del">
        <pc:chgData name="Lyndall Murray" userId="30bda770-8273-47fb-bea4-102fce84f533" providerId="ADAL" clId="{658D5E88-905A-4203-AEE2-3F7F2AED6466}" dt="2023-11-03T02:27:22.751" v="305" actId="47"/>
        <pc:sldMkLst>
          <pc:docMk/>
          <pc:sldMk cId="4109936162" sldId="379"/>
        </pc:sldMkLst>
      </pc:sldChg>
      <pc:sldChg chg="add del">
        <pc:chgData name="Lyndall Murray" userId="30bda770-8273-47fb-bea4-102fce84f533" providerId="ADAL" clId="{658D5E88-905A-4203-AEE2-3F7F2AED6466}" dt="2023-11-03T02:27:23.355" v="306" actId="47"/>
        <pc:sldMkLst>
          <pc:docMk/>
          <pc:sldMk cId="1369613610" sldId="380"/>
        </pc:sldMkLst>
      </pc:sldChg>
      <pc:sldChg chg="add del ord">
        <pc:chgData name="Lyndall Murray" userId="30bda770-8273-47fb-bea4-102fce84f533" providerId="ADAL" clId="{658D5E88-905A-4203-AEE2-3F7F2AED6466}" dt="2023-11-03T03:39:50.482" v="418" actId="47"/>
        <pc:sldMkLst>
          <pc:docMk/>
          <pc:sldMk cId="429457863" sldId="381"/>
        </pc:sldMkLst>
      </pc:sldChg>
      <pc:sldChg chg="add del ord">
        <pc:chgData name="Lyndall Murray" userId="30bda770-8273-47fb-bea4-102fce84f533" providerId="ADAL" clId="{658D5E88-905A-4203-AEE2-3F7F2AED6466}" dt="2023-11-03T03:39:51.769" v="421" actId="47"/>
        <pc:sldMkLst>
          <pc:docMk/>
          <pc:sldMk cId="3667196096" sldId="382"/>
        </pc:sldMkLst>
      </pc:sldChg>
      <pc:sldChg chg="add del ord">
        <pc:chgData name="Lyndall Murray" userId="30bda770-8273-47fb-bea4-102fce84f533" providerId="ADAL" clId="{658D5E88-905A-4203-AEE2-3F7F2AED6466}" dt="2023-11-03T02:07:32.263" v="161" actId="47"/>
        <pc:sldMkLst>
          <pc:docMk/>
          <pc:sldMk cId="4258443917" sldId="383"/>
        </pc:sldMkLst>
      </pc:sldChg>
      <pc:sldChg chg="add del">
        <pc:chgData name="Lyndall Murray" userId="30bda770-8273-47fb-bea4-102fce84f533" providerId="ADAL" clId="{658D5E88-905A-4203-AEE2-3F7F2AED6466}" dt="2023-11-03T01:21:17.318" v="130" actId="47"/>
        <pc:sldMkLst>
          <pc:docMk/>
          <pc:sldMk cId="4061012140" sldId="384"/>
        </pc:sldMkLst>
      </pc:sldChg>
      <pc:sldChg chg="add del">
        <pc:chgData name="Lyndall Murray" userId="30bda770-8273-47fb-bea4-102fce84f533" providerId="ADAL" clId="{658D5E88-905A-4203-AEE2-3F7F2AED6466}" dt="2023-11-03T01:21:03.494" v="127" actId="47"/>
        <pc:sldMkLst>
          <pc:docMk/>
          <pc:sldMk cId="2227780594" sldId="385"/>
        </pc:sldMkLst>
      </pc:sldChg>
      <pc:sldChg chg="add del">
        <pc:chgData name="Lyndall Murray" userId="30bda770-8273-47fb-bea4-102fce84f533" providerId="ADAL" clId="{658D5E88-905A-4203-AEE2-3F7F2AED6466}" dt="2023-11-03T01:21:01.501" v="126" actId="47"/>
        <pc:sldMkLst>
          <pc:docMk/>
          <pc:sldMk cId="286947309" sldId="386"/>
        </pc:sldMkLst>
      </pc:sldChg>
      <pc:sldChg chg="add del">
        <pc:chgData name="Lyndall Murray" userId="30bda770-8273-47fb-bea4-102fce84f533" providerId="ADAL" clId="{658D5E88-905A-4203-AEE2-3F7F2AED6466}" dt="2023-11-03T01:21:07.180" v="128" actId="47"/>
        <pc:sldMkLst>
          <pc:docMk/>
          <pc:sldMk cId="553474774" sldId="387"/>
        </pc:sldMkLst>
      </pc:sldChg>
      <pc:sldChg chg="add del">
        <pc:chgData name="Lyndall Murray" userId="30bda770-8273-47fb-bea4-102fce84f533" providerId="ADAL" clId="{658D5E88-905A-4203-AEE2-3F7F2AED6466}" dt="2023-11-03T01:21:14.911" v="129" actId="47"/>
        <pc:sldMkLst>
          <pc:docMk/>
          <pc:sldMk cId="697085269" sldId="388"/>
        </pc:sldMkLst>
      </pc:sldChg>
      <pc:sldChg chg="add del">
        <pc:chgData name="Lyndall Murray" userId="30bda770-8273-47fb-bea4-102fce84f533" providerId="ADAL" clId="{658D5E88-905A-4203-AEE2-3F7F2AED6466}" dt="2023-11-03T02:07:24.338" v="160" actId="47"/>
        <pc:sldMkLst>
          <pc:docMk/>
          <pc:sldMk cId="3963621564" sldId="389"/>
        </pc:sldMkLst>
      </pc:sldChg>
      <pc:sldChg chg="add del">
        <pc:chgData name="Lyndall Murray" userId="30bda770-8273-47fb-bea4-102fce84f533" providerId="ADAL" clId="{658D5E88-905A-4203-AEE2-3F7F2AED6466}" dt="2023-11-03T03:39:50.969" v="419" actId="47"/>
        <pc:sldMkLst>
          <pc:docMk/>
          <pc:sldMk cId="4021529426" sldId="390"/>
        </pc:sldMkLst>
      </pc:sldChg>
      <pc:sldChg chg="add del ord">
        <pc:chgData name="Lyndall Murray" userId="30bda770-8273-47fb-bea4-102fce84f533" providerId="ADAL" clId="{658D5E88-905A-4203-AEE2-3F7F2AED6466}" dt="2023-11-03T03:39:51.392" v="420" actId="47"/>
        <pc:sldMkLst>
          <pc:docMk/>
          <pc:sldMk cId="3163015675" sldId="391"/>
        </pc:sldMkLst>
      </pc:sldChg>
      <pc:sldChg chg="add del ord">
        <pc:chgData name="Lyndall Murray" userId="30bda770-8273-47fb-bea4-102fce84f533" providerId="ADAL" clId="{658D5E88-905A-4203-AEE2-3F7F2AED6466}" dt="2023-11-03T03:39:52.476" v="423" actId="47"/>
        <pc:sldMkLst>
          <pc:docMk/>
          <pc:sldMk cId="2342739630" sldId="392"/>
        </pc:sldMkLst>
      </pc:sldChg>
      <pc:sldChg chg="add del ord">
        <pc:chgData name="Lyndall Murray" userId="30bda770-8273-47fb-bea4-102fce84f533" providerId="ADAL" clId="{658D5E88-905A-4203-AEE2-3F7F2AED6466}" dt="2023-11-03T03:39:53.197" v="425" actId="47"/>
        <pc:sldMkLst>
          <pc:docMk/>
          <pc:sldMk cId="2804447042" sldId="393"/>
        </pc:sldMkLst>
      </pc:sldChg>
      <pc:sldChg chg="add del ord">
        <pc:chgData name="Lyndall Murray" userId="30bda770-8273-47fb-bea4-102fce84f533" providerId="ADAL" clId="{658D5E88-905A-4203-AEE2-3F7F2AED6466}" dt="2023-11-03T03:39:52.837" v="424" actId="47"/>
        <pc:sldMkLst>
          <pc:docMk/>
          <pc:sldMk cId="2432913019" sldId="394"/>
        </pc:sldMkLst>
      </pc:sldChg>
      <pc:sldChg chg="add del ord">
        <pc:chgData name="Lyndall Murray" userId="30bda770-8273-47fb-bea4-102fce84f533" providerId="ADAL" clId="{658D5E88-905A-4203-AEE2-3F7F2AED6466}" dt="2023-11-03T02:19:34.468" v="261" actId="47"/>
        <pc:sldMkLst>
          <pc:docMk/>
          <pc:sldMk cId="1195116546" sldId="395"/>
        </pc:sldMkLst>
      </pc:sldChg>
      <pc:sldChg chg="add del ord">
        <pc:chgData name="Lyndall Murray" userId="30bda770-8273-47fb-bea4-102fce84f533" providerId="ADAL" clId="{658D5E88-905A-4203-AEE2-3F7F2AED6466}" dt="2023-11-03T03:39:53.574" v="426" actId="47"/>
        <pc:sldMkLst>
          <pc:docMk/>
          <pc:sldMk cId="2227936214" sldId="396"/>
        </pc:sldMkLst>
      </pc:sldChg>
      <pc:sldChg chg="add del ord">
        <pc:chgData name="Lyndall Murray" userId="30bda770-8273-47fb-bea4-102fce84f533" providerId="ADAL" clId="{658D5E88-905A-4203-AEE2-3F7F2AED6466}" dt="2023-11-03T03:39:53.919" v="427" actId="47"/>
        <pc:sldMkLst>
          <pc:docMk/>
          <pc:sldMk cId="2069369764" sldId="397"/>
        </pc:sldMkLst>
      </pc:sldChg>
      <pc:sldChg chg="add del">
        <pc:chgData name="Lyndall Murray" userId="30bda770-8273-47fb-bea4-102fce84f533" providerId="ADAL" clId="{658D5E88-905A-4203-AEE2-3F7F2AED6466}" dt="2023-11-03T06:00:02.392" v="630" actId="47"/>
        <pc:sldMkLst>
          <pc:docMk/>
          <pc:sldMk cId="2197968905" sldId="398"/>
        </pc:sldMkLst>
      </pc:sldChg>
      <pc:sldChg chg="add del ord">
        <pc:chgData name="Lyndall Murray" userId="30bda770-8273-47fb-bea4-102fce84f533" providerId="ADAL" clId="{658D5E88-905A-4203-AEE2-3F7F2AED6466}" dt="2023-11-03T06:00:02.392" v="630" actId="47"/>
        <pc:sldMkLst>
          <pc:docMk/>
          <pc:sldMk cId="991432947" sldId="399"/>
        </pc:sldMkLst>
      </pc:sldChg>
      <pc:sldChg chg="add del ord">
        <pc:chgData name="Lyndall Murray" userId="30bda770-8273-47fb-bea4-102fce84f533" providerId="ADAL" clId="{658D5E88-905A-4203-AEE2-3F7F2AED6466}" dt="2023-11-03T06:00:02.392" v="630" actId="47"/>
        <pc:sldMkLst>
          <pc:docMk/>
          <pc:sldMk cId="1029912201" sldId="400"/>
        </pc:sldMkLst>
      </pc:sldChg>
      <pc:sldChg chg="add del ord">
        <pc:chgData name="Lyndall Murray" userId="30bda770-8273-47fb-bea4-102fce84f533" providerId="ADAL" clId="{658D5E88-905A-4203-AEE2-3F7F2AED6466}" dt="2023-11-03T06:00:02.392" v="630" actId="47"/>
        <pc:sldMkLst>
          <pc:docMk/>
          <pc:sldMk cId="3704616523" sldId="401"/>
        </pc:sldMkLst>
      </pc:sldChg>
      <pc:sldChg chg="add del ord">
        <pc:chgData name="Lyndall Murray" userId="30bda770-8273-47fb-bea4-102fce84f533" providerId="ADAL" clId="{658D5E88-905A-4203-AEE2-3F7F2AED6466}" dt="2023-11-03T06:00:02.392" v="630" actId="47"/>
        <pc:sldMkLst>
          <pc:docMk/>
          <pc:sldMk cId="2448368115" sldId="402"/>
        </pc:sldMkLst>
      </pc:sldChg>
      <pc:sldChg chg="add del">
        <pc:chgData name="Lyndall Murray" userId="30bda770-8273-47fb-bea4-102fce84f533" providerId="ADAL" clId="{658D5E88-905A-4203-AEE2-3F7F2AED6466}" dt="2023-11-03T06:00:02.392" v="630" actId="47"/>
        <pc:sldMkLst>
          <pc:docMk/>
          <pc:sldMk cId="772865858" sldId="403"/>
        </pc:sldMkLst>
      </pc:sldChg>
      <pc:sldChg chg="add del ord">
        <pc:chgData name="Lyndall Murray" userId="30bda770-8273-47fb-bea4-102fce84f533" providerId="ADAL" clId="{658D5E88-905A-4203-AEE2-3F7F2AED6466}" dt="2023-11-03T06:00:02.392" v="630" actId="47"/>
        <pc:sldMkLst>
          <pc:docMk/>
          <pc:sldMk cId="632821508" sldId="404"/>
        </pc:sldMkLst>
      </pc:sldChg>
      <pc:sldChg chg="modSp add del mod">
        <pc:chgData name="Lyndall Murray" userId="30bda770-8273-47fb-bea4-102fce84f533" providerId="ADAL" clId="{658D5E88-905A-4203-AEE2-3F7F2AED6466}" dt="2023-11-03T03:48:26.804" v="458" actId="47"/>
        <pc:sldMkLst>
          <pc:docMk/>
          <pc:sldMk cId="1914403229" sldId="405"/>
        </pc:sldMkLst>
        <pc:spChg chg="mod">
          <ac:chgData name="Lyndall Murray" userId="30bda770-8273-47fb-bea4-102fce84f533" providerId="ADAL" clId="{658D5E88-905A-4203-AEE2-3F7F2AED6466}" dt="2023-11-03T01:27:00.984" v="159" actId="20577"/>
          <ac:spMkLst>
            <pc:docMk/>
            <pc:sldMk cId="1914403229" sldId="405"/>
            <ac:spMk id="7" creationId="{FA96FEBE-4D7F-E181-840E-C4760951DA37}"/>
          </ac:spMkLst>
        </pc:spChg>
      </pc:sldChg>
      <pc:sldChg chg="add del">
        <pc:chgData name="Lyndall Murray" userId="30bda770-8273-47fb-bea4-102fce84f533" providerId="ADAL" clId="{658D5E88-905A-4203-AEE2-3F7F2AED6466}" dt="2023-11-03T04:28:41.316" v="571" actId="47"/>
        <pc:sldMkLst>
          <pc:docMk/>
          <pc:sldMk cId="1716425501" sldId="406"/>
        </pc:sldMkLst>
      </pc:sldChg>
      <pc:sldChg chg="add del">
        <pc:chgData name="Lyndall Murray" userId="30bda770-8273-47fb-bea4-102fce84f533" providerId="ADAL" clId="{658D5E88-905A-4203-AEE2-3F7F2AED6466}" dt="2023-11-03T02:10:24.931" v="190" actId="47"/>
        <pc:sldMkLst>
          <pc:docMk/>
          <pc:sldMk cId="784129503" sldId="407"/>
        </pc:sldMkLst>
      </pc:sldChg>
      <pc:sldChg chg="add del">
        <pc:chgData name="Lyndall Murray" userId="30bda770-8273-47fb-bea4-102fce84f533" providerId="ADAL" clId="{658D5E88-905A-4203-AEE2-3F7F2AED6466}" dt="2023-11-03T02:13:16.957" v="212" actId="47"/>
        <pc:sldMkLst>
          <pc:docMk/>
          <pc:sldMk cId="2045902541" sldId="407"/>
        </pc:sldMkLst>
      </pc:sldChg>
      <pc:sldChg chg="add del">
        <pc:chgData name="Lyndall Murray" userId="30bda770-8273-47fb-bea4-102fce84f533" providerId="ADAL" clId="{658D5E88-905A-4203-AEE2-3F7F2AED6466}" dt="2023-11-03T02:13:18.401" v="213" actId="47"/>
        <pc:sldMkLst>
          <pc:docMk/>
          <pc:sldMk cId="1856926761" sldId="408"/>
        </pc:sldMkLst>
      </pc:sldChg>
      <pc:sldChg chg="add del">
        <pc:chgData name="Lyndall Murray" userId="30bda770-8273-47fb-bea4-102fce84f533" providerId="ADAL" clId="{658D5E88-905A-4203-AEE2-3F7F2AED6466}" dt="2023-11-03T02:10:23.979" v="189" actId="47"/>
        <pc:sldMkLst>
          <pc:docMk/>
          <pc:sldMk cId="3294804487" sldId="408"/>
        </pc:sldMkLst>
      </pc:sldChg>
      <pc:sldChg chg="add del">
        <pc:chgData name="Lyndall Murray" userId="30bda770-8273-47fb-bea4-102fce84f533" providerId="ADAL" clId="{658D5E88-905A-4203-AEE2-3F7F2AED6466}" dt="2023-11-03T02:13:19.438" v="214" actId="47"/>
        <pc:sldMkLst>
          <pc:docMk/>
          <pc:sldMk cId="2810272971" sldId="409"/>
        </pc:sldMkLst>
      </pc:sldChg>
      <pc:sldChg chg="add del ord">
        <pc:chgData name="Lyndall Murray" userId="30bda770-8273-47fb-bea4-102fce84f533" providerId="ADAL" clId="{658D5E88-905A-4203-AEE2-3F7F2AED6466}" dt="2023-11-03T06:00:02.392" v="630" actId="47"/>
        <pc:sldMkLst>
          <pc:docMk/>
          <pc:sldMk cId="1443261698" sldId="410"/>
        </pc:sldMkLst>
      </pc:sldChg>
      <pc:sldChg chg="add del ord">
        <pc:chgData name="Lyndall Murray" userId="30bda770-8273-47fb-bea4-102fce84f533" providerId="ADAL" clId="{658D5E88-905A-4203-AEE2-3F7F2AED6466}" dt="2023-11-03T06:00:02.392" v="630" actId="47"/>
        <pc:sldMkLst>
          <pc:docMk/>
          <pc:sldMk cId="1033366486" sldId="411"/>
        </pc:sldMkLst>
      </pc:sldChg>
      <pc:sldChg chg="add ord">
        <pc:chgData name="Lyndall Murray" userId="30bda770-8273-47fb-bea4-102fce84f533" providerId="ADAL" clId="{658D5E88-905A-4203-AEE2-3F7F2AED6466}" dt="2023-11-03T02:50:51.758" v="402"/>
        <pc:sldMkLst>
          <pc:docMk/>
          <pc:sldMk cId="3548437987" sldId="412"/>
        </pc:sldMkLst>
      </pc:sldChg>
      <pc:sldChg chg="add del ord">
        <pc:chgData name="Lyndall Murray" userId="30bda770-8273-47fb-bea4-102fce84f533" providerId="ADAL" clId="{658D5E88-905A-4203-AEE2-3F7F2AED6466}" dt="2023-11-03T06:00:02.392" v="630" actId="47"/>
        <pc:sldMkLst>
          <pc:docMk/>
          <pc:sldMk cId="4069223638" sldId="413"/>
        </pc:sldMkLst>
      </pc:sldChg>
      <pc:sldChg chg="add del ord">
        <pc:chgData name="Lyndall Murray" userId="30bda770-8273-47fb-bea4-102fce84f533" providerId="ADAL" clId="{658D5E88-905A-4203-AEE2-3F7F2AED6466}" dt="2023-11-03T06:00:02.392" v="630" actId="47"/>
        <pc:sldMkLst>
          <pc:docMk/>
          <pc:sldMk cId="3919375854" sldId="414"/>
        </pc:sldMkLst>
      </pc:sldChg>
      <pc:sldChg chg="modSp add mod">
        <pc:chgData name="Lyndall Murray" userId="30bda770-8273-47fb-bea4-102fce84f533" providerId="ADAL" clId="{658D5E88-905A-4203-AEE2-3F7F2AED6466}" dt="2023-11-03T02:16:28.347" v="244" actId="20577"/>
        <pc:sldMkLst>
          <pc:docMk/>
          <pc:sldMk cId="3835679769" sldId="415"/>
        </pc:sldMkLst>
        <pc:spChg chg="mod">
          <ac:chgData name="Lyndall Murray" userId="30bda770-8273-47fb-bea4-102fce84f533" providerId="ADAL" clId="{658D5E88-905A-4203-AEE2-3F7F2AED6466}" dt="2023-11-03T02:16:28.347" v="244" actId="20577"/>
          <ac:spMkLst>
            <pc:docMk/>
            <pc:sldMk cId="3835679769" sldId="415"/>
            <ac:spMk id="7" creationId="{FA96FEBE-4D7F-E181-840E-C4760951DA37}"/>
          </ac:spMkLst>
        </pc:spChg>
      </pc:sldChg>
      <pc:sldChg chg="modSp add mod">
        <pc:chgData name="Lyndall Murray" userId="30bda770-8273-47fb-bea4-102fce84f533" providerId="ADAL" clId="{658D5E88-905A-4203-AEE2-3F7F2AED6466}" dt="2023-11-03T02:16:38.181" v="256" actId="20577"/>
        <pc:sldMkLst>
          <pc:docMk/>
          <pc:sldMk cId="3178166500" sldId="416"/>
        </pc:sldMkLst>
        <pc:spChg chg="mod">
          <ac:chgData name="Lyndall Murray" userId="30bda770-8273-47fb-bea4-102fce84f533" providerId="ADAL" clId="{658D5E88-905A-4203-AEE2-3F7F2AED6466}" dt="2023-11-03T02:16:38.181" v="256" actId="20577"/>
          <ac:spMkLst>
            <pc:docMk/>
            <pc:sldMk cId="3178166500" sldId="416"/>
            <ac:spMk id="7" creationId="{FA96FEBE-4D7F-E181-840E-C4760951DA37}"/>
          </ac:spMkLst>
        </pc:spChg>
      </pc:sldChg>
      <pc:sldChg chg="add">
        <pc:chgData name="Lyndall Murray" userId="30bda770-8273-47fb-bea4-102fce84f533" providerId="ADAL" clId="{658D5E88-905A-4203-AEE2-3F7F2AED6466}" dt="2023-11-03T02:17:25.900" v="257"/>
        <pc:sldMkLst>
          <pc:docMk/>
          <pc:sldMk cId="2906568040" sldId="417"/>
        </pc:sldMkLst>
      </pc:sldChg>
      <pc:sldChg chg="add">
        <pc:chgData name="Lyndall Murray" userId="30bda770-8273-47fb-bea4-102fce84f533" providerId="ADAL" clId="{658D5E88-905A-4203-AEE2-3F7F2AED6466}" dt="2023-11-03T02:17:25.900" v="257"/>
        <pc:sldMkLst>
          <pc:docMk/>
          <pc:sldMk cId="1924591271" sldId="418"/>
        </pc:sldMkLst>
      </pc:sldChg>
      <pc:sldChg chg="add">
        <pc:chgData name="Lyndall Murray" userId="30bda770-8273-47fb-bea4-102fce84f533" providerId="ADAL" clId="{658D5E88-905A-4203-AEE2-3F7F2AED6466}" dt="2023-11-03T02:17:25.900" v="257"/>
        <pc:sldMkLst>
          <pc:docMk/>
          <pc:sldMk cId="2045704451" sldId="419"/>
        </pc:sldMkLst>
      </pc:sldChg>
      <pc:sldChg chg="add del">
        <pc:chgData name="Lyndall Murray" userId="30bda770-8273-47fb-bea4-102fce84f533" providerId="ADAL" clId="{658D5E88-905A-4203-AEE2-3F7F2AED6466}" dt="2023-11-03T06:08:32.739" v="668" actId="47"/>
        <pc:sldMkLst>
          <pc:docMk/>
          <pc:sldMk cId="1890686470" sldId="420"/>
        </pc:sldMkLst>
      </pc:sldChg>
      <pc:sldChg chg="add modNotesTx">
        <pc:chgData name="Lyndall Murray" userId="30bda770-8273-47fb-bea4-102fce84f533" providerId="ADAL" clId="{658D5E88-905A-4203-AEE2-3F7F2AED6466}" dt="2023-11-03T02:49:29.632" v="394"/>
        <pc:sldMkLst>
          <pc:docMk/>
          <pc:sldMk cId="4265266679" sldId="421"/>
        </pc:sldMkLst>
      </pc:sldChg>
      <pc:sldChg chg="add">
        <pc:chgData name="Lyndall Murray" userId="30bda770-8273-47fb-bea4-102fce84f533" providerId="ADAL" clId="{658D5E88-905A-4203-AEE2-3F7F2AED6466}" dt="2023-11-03T02:17:25.900" v="257"/>
        <pc:sldMkLst>
          <pc:docMk/>
          <pc:sldMk cId="859378598" sldId="422"/>
        </pc:sldMkLst>
      </pc:sldChg>
      <pc:sldChg chg="add del">
        <pc:chgData name="Lyndall Murray" userId="30bda770-8273-47fb-bea4-102fce84f533" providerId="ADAL" clId="{658D5E88-905A-4203-AEE2-3F7F2AED6466}" dt="2023-11-03T04:27:50.184" v="559" actId="47"/>
        <pc:sldMkLst>
          <pc:docMk/>
          <pc:sldMk cId="1848646727" sldId="423"/>
        </pc:sldMkLst>
      </pc:sldChg>
      <pc:sldChg chg="add del">
        <pc:chgData name="Lyndall Murray" userId="30bda770-8273-47fb-bea4-102fce84f533" providerId="ADAL" clId="{658D5E88-905A-4203-AEE2-3F7F2AED6466}" dt="2023-11-03T04:28:33.720" v="567" actId="47"/>
        <pc:sldMkLst>
          <pc:docMk/>
          <pc:sldMk cId="135365272" sldId="424"/>
        </pc:sldMkLst>
      </pc:sldChg>
      <pc:sldChg chg="add del">
        <pc:chgData name="Lyndall Murray" userId="30bda770-8273-47fb-bea4-102fce84f533" providerId="ADAL" clId="{658D5E88-905A-4203-AEE2-3F7F2AED6466}" dt="2023-11-03T04:28:35.229" v="568" actId="47"/>
        <pc:sldMkLst>
          <pc:docMk/>
          <pc:sldMk cId="3929985326" sldId="425"/>
        </pc:sldMkLst>
      </pc:sldChg>
      <pc:sldChg chg="add ord">
        <pc:chgData name="Lyndall Murray" userId="30bda770-8273-47fb-bea4-102fce84f533" providerId="ADAL" clId="{658D5E88-905A-4203-AEE2-3F7F2AED6466}" dt="2023-11-03T04:28:18.022" v="565"/>
        <pc:sldMkLst>
          <pc:docMk/>
          <pc:sldMk cId="437871953" sldId="426"/>
        </pc:sldMkLst>
      </pc:sldChg>
      <pc:sldChg chg="add del">
        <pc:chgData name="Lyndall Murray" userId="30bda770-8273-47fb-bea4-102fce84f533" providerId="ADAL" clId="{658D5E88-905A-4203-AEE2-3F7F2AED6466}" dt="2023-11-03T04:28:37.535" v="569" actId="47"/>
        <pc:sldMkLst>
          <pc:docMk/>
          <pc:sldMk cId="2598635290" sldId="427"/>
        </pc:sldMkLst>
      </pc:sldChg>
      <pc:sldChg chg="add del">
        <pc:chgData name="Lyndall Murray" userId="30bda770-8273-47fb-bea4-102fce84f533" providerId="ADAL" clId="{658D5E88-905A-4203-AEE2-3F7F2AED6466}" dt="2023-11-03T04:28:38.397" v="570" actId="47"/>
        <pc:sldMkLst>
          <pc:docMk/>
          <pc:sldMk cId="3641492691" sldId="428"/>
        </pc:sldMkLst>
      </pc:sldChg>
      <pc:sldChg chg="add">
        <pc:chgData name="Lyndall Murray" userId="30bda770-8273-47fb-bea4-102fce84f533" providerId="ADAL" clId="{658D5E88-905A-4203-AEE2-3F7F2AED6466}" dt="2023-11-03T02:17:39.369" v="259"/>
        <pc:sldMkLst>
          <pc:docMk/>
          <pc:sldMk cId="2936395461" sldId="429"/>
        </pc:sldMkLst>
      </pc:sldChg>
      <pc:sldChg chg="add">
        <pc:chgData name="Lyndall Murray" userId="30bda770-8273-47fb-bea4-102fce84f533" providerId="ADAL" clId="{658D5E88-905A-4203-AEE2-3F7F2AED6466}" dt="2023-11-03T02:17:39.369" v="259"/>
        <pc:sldMkLst>
          <pc:docMk/>
          <pc:sldMk cId="2952353075" sldId="430"/>
        </pc:sldMkLst>
      </pc:sldChg>
      <pc:sldChg chg="add">
        <pc:chgData name="Lyndall Murray" userId="30bda770-8273-47fb-bea4-102fce84f533" providerId="ADAL" clId="{658D5E88-905A-4203-AEE2-3F7F2AED6466}" dt="2023-11-03T02:17:39.369" v="259"/>
        <pc:sldMkLst>
          <pc:docMk/>
          <pc:sldMk cId="4239231715" sldId="431"/>
        </pc:sldMkLst>
      </pc:sldChg>
      <pc:sldChg chg="add del">
        <pc:chgData name="Lyndall Murray" userId="30bda770-8273-47fb-bea4-102fce84f533" providerId="ADAL" clId="{658D5E88-905A-4203-AEE2-3F7F2AED6466}" dt="2023-11-03T04:45:21.158" v="626" actId="47"/>
        <pc:sldMkLst>
          <pc:docMk/>
          <pc:sldMk cId="559866148" sldId="432"/>
        </pc:sldMkLst>
      </pc:sldChg>
      <pc:sldChg chg="add">
        <pc:chgData name="Lyndall Murray" userId="30bda770-8273-47fb-bea4-102fce84f533" providerId="ADAL" clId="{658D5E88-905A-4203-AEE2-3F7F2AED6466}" dt="2023-11-03T02:17:39.369" v="259"/>
        <pc:sldMkLst>
          <pc:docMk/>
          <pc:sldMk cId="3151916205" sldId="433"/>
        </pc:sldMkLst>
      </pc:sldChg>
      <pc:sldChg chg="add">
        <pc:chgData name="Lyndall Murray" userId="30bda770-8273-47fb-bea4-102fce84f533" providerId="ADAL" clId="{658D5E88-905A-4203-AEE2-3F7F2AED6466}" dt="2023-11-03T02:17:39.369" v="259"/>
        <pc:sldMkLst>
          <pc:docMk/>
          <pc:sldMk cId="1575033173" sldId="434"/>
        </pc:sldMkLst>
      </pc:sldChg>
      <pc:sldChg chg="add">
        <pc:chgData name="Lyndall Murray" userId="30bda770-8273-47fb-bea4-102fce84f533" providerId="ADAL" clId="{658D5E88-905A-4203-AEE2-3F7F2AED6466}" dt="2023-11-03T02:17:42.850" v="260"/>
        <pc:sldMkLst>
          <pc:docMk/>
          <pc:sldMk cId="1994834075" sldId="435"/>
        </pc:sldMkLst>
      </pc:sldChg>
      <pc:sldChg chg="add">
        <pc:chgData name="Lyndall Murray" userId="30bda770-8273-47fb-bea4-102fce84f533" providerId="ADAL" clId="{658D5E88-905A-4203-AEE2-3F7F2AED6466}" dt="2023-11-03T02:17:42.850" v="260"/>
        <pc:sldMkLst>
          <pc:docMk/>
          <pc:sldMk cId="1382141077" sldId="436"/>
        </pc:sldMkLst>
      </pc:sldChg>
      <pc:sldChg chg="add">
        <pc:chgData name="Lyndall Murray" userId="30bda770-8273-47fb-bea4-102fce84f533" providerId="ADAL" clId="{658D5E88-905A-4203-AEE2-3F7F2AED6466}" dt="2023-11-03T02:17:42.850" v="260"/>
        <pc:sldMkLst>
          <pc:docMk/>
          <pc:sldMk cId="883928012" sldId="437"/>
        </pc:sldMkLst>
      </pc:sldChg>
      <pc:sldChg chg="add">
        <pc:chgData name="Lyndall Murray" userId="30bda770-8273-47fb-bea4-102fce84f533" providerId="ADAL" clId="{658D5E88-905A-4203-AEE2-3F7F2AED6466}" dt="2023-11-03T02:17:42.850" v="260"/>
        <pc:sldMkLst>
          <pc:docMk/>
          <pc:sldMk cId="3807535196" sldId="438"/>
        </pc:sldMkLst>
      </pc:sldChg>
      <pc:sldChg chg="add">
        <pc:chgData name="Lyndall Murray" userId="30bda770-8273-47fb-bea4-102fce84f533" providerId="ADAL" clId="{658D5E88-905A-4203-AEE2-3F7F2AED6466}" dt="2023-11-03T02:17:42.850" v="260"/>
        <pc:sldMkLst>
          <pc:docMk/>
          <pc:sldMk cId="1479673439" sldId="439"/>
        </pc:sldMkLst>
      </pc:sldChg>
      <pc:sldChg chg="add">
        <pc:chgData name="Lyndall Murray" userId="30bda770-8273-47fb-bea4-102fce84f533" providerId="ADAL" clId="{658D5E88-905A-4203-AEE2-3F7F2AED6466}" dt="2023-11-03T02:17:42.850" v="260"/>
        <pc:sldMkLst>
          <pc:docMk/>
          <pc:sldMk cId="4105983998" sldId="440"/>
        </pc:sldMkLst>
      </pc:sldChg>
      <pc:sldChg chg="add del ord">
        <pc:chgData name="Lyndall Murray" userId="30bda770-8273-47fb-bea4-102fce84f533" providerId="ADAL" clId="{658D5E88-905A-4203-AEE2-3F7F2AED6466}" dt="2023-11-03T04:26:22.007" v="556" actId="47"/>
        <pc:sldMkLst>
          <pc:docMk/>
          <pc:sldMk cId="3021410408" sldId="441"/>
        </pc:sldMkLst>
      </pc:sldChg>
      <pc:sldChg chg="add del ord">
        <pc:chgData name="Lyndall Murray" userId="30bda770-8273-47fb-bea4-102fce84f533" providerId="ADAL" clId="{658D5E88-905A-4203-AEE2-3F7F2AED6466}" dt="2023-11-03T04:26:22.007" v="556" actId="47"/>
        <pc:sldMkLst>
          <pc:docMk/>
          <pc:sldMk cId="514610697" sldId="442"/>
        </pc:sldMkLst>
      </pc:sldChg>
      <pc:sldChg chg="add del">
        <pc:chgData name="Lyndall Murray" userId="30bda770-8273-47fb-bea4-102fce84f533" providerId="ADAL" clId="{658D5E88-905A-4203-AEE2-3F7F2AED6466}" dt="2023-11-03T04:26:22.007" v="556" actId="47"/>
        <pc:sldMkLst>
          <pc:docMk/>
          <pc:sldMk cId="2056917556" sldId="443"/>
        </pc:sldMkLst>
      </pc:sldChg>
      <pc:sldChg chg="add del ord">
        <pc:chgData name="Lyndall Murray" userId="30bda770-8273-47fb-bea4-102fce84f533" providerId="ADAL" clId="{658D5E88-905A-4203-AEE2-3F7F2AED6466}" dt="2023-11-03T04:26:22.007" v="556" actId="47"/>
        <pc:sldMkLst>
          <pc:docMk/>
          <pc:sldMk cId="1670480335" sldId="444"/>
        </pc:sldMkLst>
      </pc:sldChg>
      <pc:sldChg chg="add del ord">
        <pc:chgData name="Lyndall Murray" userId="30bda770-8273-47fb-bea4-102fce84f533" providerId="ADAL" clId="{658D5E88-905A-4203-AEE2-3F7F2AED6466}" dt="2023-11-03T04:26:22.007" v="556" actId="47"/>
        <pc:sldMkLst>
          <pc:docMk/>
          <pc:sldMk cId="4072585485" sldId="445"/>
        </pc:sldMkLst>
      </pc:sldChg>
      <pc:sldChg chg="add del ord">
        <pc:chgData name="Lyndall Murray" userId="30bda770-8273-47fb-bea4-102fce84f533" providerId="ADAL" clId="{658D5E88-905A-4203-AEE2-3F7F2AED6466}" dt="2023-11-03T04:26:22.007" v="556" actId="47"/>
        <pc:sldMkLst>
          <pc:docMk/>
          <pc:sldMk cId="344525350" sldId="446"/>
        </pc:sldMkLst>
      </pc:sldChg>
      <pc:sldChg chg="add del ord">
        <pc:chgData name="Lyndall Murray" userId="30bda770-8273-47fb-bea4-102fce84f533" providerId="ADAL" clId="{658D5E88-905A-4203-AEE2-3F7F2AED6466}" dt="2023-11-03T04:26:22.007" v="556" actId="47"/>
        <pc:sldMkLst>
          <pc:docMk/>
          <pc:sldMk cId="3385149499" sldId="447"/>
        </pc:sldMkLst>
      </pc:sldChg>
      <pc:sldChg chg="add">
        <pc:chgData name="Lyndall Murray" userId="30bda770-8273-47fb-bea4-102fce84f533" providerId="ADAL" clId="{658D5E88-905A-4203-AEE2-3F7F2AED6466}" dt="2023-11-03T02:21:49.058" v="263"/>
        <pc:sldMkLst>
          <pc:docMk/>
          <pc:sldMk cId="532222219" sldId="448"/>
        </pc:sldMkLst>
      </pc:sldChg>
      <pc:sldChg chg="add ord">
        <pc:chgData name="Lyndall Murray" userId="30bda770-8273-47fb-bea4-102fce84f533" providerId="ADAL" clId="{658D5E88-905A-4203-AEE2-3F7F2AED6466}" dt="2023-11-03T02:23:50.406" v="294"/>
        <pc:sldMkLst>
          <pc:docMk/>
          <pc:sldMk cId="63936346" sldId="449"/>
        </pc:sldMkLst>
      </pc:sldChg>
      <pc:sldChg chg="add ord">
        <pc:chgData name="Lyndall Murray" userId="30bda770-8273-47fb-bea4-102fce84f533" providerId="ADAL" clId="{658D5E88-905A-4203-AEE2-3F7F2AED6466}" dt="2023-11-03T02:23:43.721" v="290"/>
        <pc:sldMkLst>
          <pc:docMk/>
          <pc:sldMk cId="1442937110" sldId="450"/>
        </pc:sldMkLst>
      </pc:sldChg>
      <pc:sldChg chg="add ord">
        <pc:chgData name="Lyndall Murray" userId="30bda770-8273-47fb-bea4-102fce84f533" providerId="ADAL" clId="{658D5E88-905A-4203-AEE2-3F7F2AED6466}" dt="2023-11-03T02:23:48.521" v="292"/>
        <pc:sldMkLst>
          <pc:docMk/>
          <pc:sldMk cId="4019628993" sldId="451"/>
        </pc:sldMkLst>
      </pc:sldChg>
      <pc:sldChg chg="add ord">
        <pc:chgData name="Lyndall Murray" userId="30bda770-8273-47fb-bea4-102fce84f533" providerId="ADAL" clId="{658D5E88-905A-4203-AEE2-3F7F2AED6466}" dt="2023-11-03T02:23:40.521" v="286"/>
        <pc:sldMkLst>
          <pc:docMk/>
          <pc:sldMk cId="3978251485" sldId="452"/>
        </pc:sldMkLst>
      </pc:sldChg>
      <pc:sldChg chg="add ord">
        <pc:chgData name="Lyndall Murray" userId="30bda770-8273-47fb-bea4-102fce84f533" providerId="ADAL" clId="{658D5E88-905A-4203-AEE2-3F7F2AED6466}" dt="2023-11-03T02:24:01.326" v="296"/>
        <pc:sldMkLst>
          <pc:docMk/>
          <pc:sldMk cId="1116964338" sldId="453"/>
        </pc:sldMkLst>
      </pc:sldChg>
      <pc:sldChg chg="add ord">
        <pc:chgData name="Lyndall Murray" userId="30bda770-8273-47fb-bea4-102fce84f533" providerId="ADAL" clId="{658D5E88-905A-4203-AEE2-3F7F2AED6466}" dt="2023-11-03T02:23:41.791" v="288"/>
        <pc:sldMkLst>
          <pc:docMk/>
          <pc:sldMk cId="2530380763" sldId="454"/>
        </pc:sldMkLst>
      </pc:sldChg>
      <pc:sldChg chg="add ord">
        <pc:chgData name="Lyndall Murray" userId="30bda770-8273-47fb-bea4-102fce84f533" providerId="ADAL" clId="{658D5E88-905A-4203-AEE2-3F7F2AED6466}" dt="2023-11-03T02:24:11.312" v="300"/>
        <pc:sldMkLst>
          <pc:docMk/>
          <pc:sldMk cId="1715592852" sldId="455"/>
        </pc:sldMkLst>
      </pc:sldChg>
      <pc:sldChg chg="add ord">
        <pc:chgData name="Lyndall Murray" userId="30bda770-8273-47fb-bea4-102fce84f533" providerId="ADAL" clId="{658D5E88-905A-4203-AEE2-3F7F2AED6466}" dt="2023-11-03T02:24:12.961" v="302"/>
        <pc:sldMkLst>
          <pc:docMk/>
          <pc:sldMk cId="2423067010" sldId="456"/>
        </pc:sldMkLst>
      </pc:sldChg>
      <pc:sldChg chg="add">
        <pc:chgData name="Lyndall Murray" userId="30bda770-8273-47fb-bea4-102fce84f533" providerId="ADAL" clId="{658D5E88-905A-4203-AEE2-3F7F2AED6466}" dt="2023-11-03T02:22:04.861" v="264"/>
        <pc:sldMkLst>
          <pc:docMk/>
          <pc:sldMk cId="405702541" sldId="457"/>
        </pc:sldMkLst>
      </pc:sldChg>
      <pc:sldChg chg="add">
        <pc:chgData name="Lyndall Murray" userId="30bda770-8273-47fb-bea4-102fce84f533" providerId="ADAL" clId="{658D5E88-905A-4203-AEE2-3F7F2AED6466}" dt="2023-11-03T02:22:04.861" v="264"/>
        <pc:sldMkLst>
          <pc:docMk/>
          <pc:sldMk cId="2292341298" sldId="458"/>
        </pc:sldMkLst>
      </pc:sldChg>
      <pc:sldChg chg="add">
        <pc:chgData name="Lyndall Murray" userId="30bda770-8273-47fb-bea4-102fce84f533" providerId="ADAL" clId="{658D5E88-905A-4203-AEE2-3F7F2AED6466}" dt="2023-11-03T02:22:04.861" v="264"/>
        <pc:sldMkLst>
          <pc:docMk/>
          <pc:sldMk cId="3488957262" sldId="459"/>
        </pc:sldMkLst>
      </pc:sldChg>
      <pc:sldChg chg="add">
        <pc:chgData name="Lyndall Murray" userId="30bda770-8273-47fb-bea4-102fce84f533" providerId="ADAL" clId="{658D5E88-905A-4203-AEE2-3F7F2AED6466}" dt="2023-11-03T02:22:04.861" v="264"/>
        <pc:sldMkLst>
          <pc:docMk/>
          <pc:sldMk cId="2218635449" sldId="460"/>
        </pc:sldMkLst>
      </pc:sldChg>
      <pc:sldChg chg="add ord">
        <pc:chgData name="Lyndall Murray" userId="30bda770-8273-47fb-bea4-102fce84f533" providerId="ADAL" clId="{658D5E88-905A-4203-AEE2-3F7F2AED6466}" dt="2023-11-03T02:24:09.195" v="298"/>
        <pc:sldMkLst>
          <pc:docMk/>
          <pc:sldMk cId="4122163225" sldId="461"/>
        </pc:sldMkLst>
      </pc:sldChg>
      <pc:sldChg chg="add del">
        <pc:chgData name="Lyndall Murray" userId="30bda770-8273-47fb-bea4-102fce84f533" providerId="ADAL" clId="{658D5E88-905A-4203-AEE2-3F7F2AED6466}" dt="2023-11-03T03:12:19.491" v="417" actId="47"/>
        <pc:sldMkLst>
          <pc:docMk/>
          <pc:sldMk cId="3208554750" sldId="462"/>
        </pc:sldMkLst>
      </pc:sldChg>
      <pc:sldChg chg="add del">
        <pc:chgData name="Lyndall Murray" userId="30bda770-8273-47fb-bea4-102fce84f533" providerId="ADAL" clId="{658D5E88-905A-4203-AEE2-3F7F2AED6466}" dt="2023-11-03T03:12:19.491" v="417" actId="47"/>
        <pc:sldMkLst>
          <pc:docMk/>
          <pc:sldMk cId="3438844661" sldId="463"/>
        </pc:sldMkLst>
      </pc:sldChg>
      <pc:sldChg chg="add del">
        <pc:chgData name="Lyndall Murray" userId="30bda770-8273-47fb-bea4-102fce84f533" providerId="ADAL" clId="{658D5E88-905A-4203-AEE2-3F7F2AED6466}" dt="2023-11-03T03:12:19.491" v="417" actId="47"/>
        <pc:sldMkLst>
          <pc:docMk/>
          <pc:sldMk cId="3252233039" sldId="464"/>
        </pc:sldMkLst>
      </pc:sldChg>
      <pc:sldChg chg="add del ord">
        <pc:chgData name="Lyndall Murray" userId="30bda770-8273-47fb-bea4-102fce84f533" providerId="ADAL" clId="{658D5E88-905A-4203-AEE2-3F7F2AED6466}" dt="2023-11-03T03:43:21.017" v="447" actId="47"/>
        <pc:sldMkLst>
          <pc:docMk/>
          <pc:sldMk cId="2543230799" sldId="465"/>
        </pc:sldMkLst>
      </pc:sldChg>
      <pc:sldChg chg="add del">
        <pc:chgData name="Lyndall Murray" userId="30bda770-8273-47fb-bea4-102fce84f533" providerId="ADAL" clId="{658D5E88-905A-4203-AEE2-3F7F2AED6466}" dt="2023-11-03T03:48:16.871" v="456" actId="47"/>
        <pc:sldMkLst>
          <pc:docMk/>
          <pc:sldMk cId="3681167137" sldId="466"/>
        </pc:sldMkLst>
      </pc:sldChg>
      <pc:sldChg chg="add del">
        <pc:chgData name="Lyndall Murray" userId="30bda770-8273-47fb-bea4-102fce84f533" providerId="ADAL" clId="{658D5E88-905A-4203-AEE2-3F7F2AED6466}" dt="2023-11-03T03:48:17.531" v="457" actId="47"/>
        <pc:sldMkLst>
          <pc:docMk/>
          <pc:sldMk cId="3255426694" sldId="467"/>
        </pc:sldMkLst>
      </pc:sldChg>
      <pc:sldChg chg="add del ord">
        <pc:chgData name="Lyndall Murray" userId="30bda770-8273-47fb-bea4-102fce84f533" providerId="ADAL" clId="{658D5E88-905A-4203-AEE2-3F7F2AED6466}" dt="2023-11-03T04:38:27.447" v="622" actId="47"/>
        <pc:sldMkLst>
          <pc:docMk/>
          <pc:sldMk cId="2302748884" sldId="468"/>
        </pc:sldMkLst>
      </pc:sldChg>
      <pc:sldChg chg="add ord">
        <pc:chgData name="Lyndall Murray" userId="30bda770-8273-47fb-bea4-102fce84f533" providerId="ADAL" clId="{658D5E88-905A-4203-AEE2-3F7F2AED6466}" dt="2023-11-03T03:42:16.406" v="435"/>
        <pc:sldMkLst>
          <pc:docMk/>
          <pc:sldMk cId="2970948874" sldId="469"/>
        </pc:sldMkLst>
      </pc:sldChg>
      <pc:sldChg chg="add ord">
        <pc:chgData name="Lyndall Murray" userId="30bda770-8273-47fb-bea4-102fce84f533" providerId="ADAL" clId="{658D5E88-905A-4203-AEE2-3F7F2AED6466}" dt="2023-11-03T03:42:31.789" v="439"/>
        <pc:sldMkLst>
          <pc:docMk/>
          <pc:sldMk cId="3649842242" sldId="470"/>
        </pc:sldMkLst>
      </pc:sldChg>
      <pc:sldChg chg="add del">
        <pc:chgData name="Lyndall Murray" userId="30bda770-8273-47fb-bea4-102fce84f533" providerId="ADAL" clId="{658D5E88-905A-4203-AEE2-3F7F2AED6466}" dt="2023-11-03T02:50:55.150" v="403" actId="47"/>
        <pc:sldMkLst>
          <pc:docMk/>
          <pc:sldMk cId="3232456690" sldId="471"/>
        </pc:sldMkLst>
      </pc:sldChg>
      <pc:sldChg chg="add del">
        <pc:chgData name="Lyndall Murray" userId="30bda770-8273-47fb-bea4-102fce84f533" providerId="ADAL" clId="{658D5E88-905A-4203-AEE2-3F7F2AED6466}" dt="2023-11-03T02:50:55.746" v="404" actId="47"/>
        <pc:sldMkLst>
          <pc:docMk/>
          <pc:sldMk cId="950461" sldId="472"/>
        </pc:sldMkLst>
      </pc:sldChg>
      <pc:sldChg chg="add del">
        <pc:chgData name="Lyndall Murray" userId="30bda770-8273-47fb-bea4-102fce84f533" providerId="ADAL" clId="{658D5E88-905A-4203-AEE2-3F7F2AED6466}" dt="2023-11-03T02:50:56.279" v="405" actId="47"/>
        <pc:sldMkLst>
          <pc:docMk/>
          <pc:sldMk cId="4162988074" sldId="473"/>
        </pc:sldMkLst>
      </pc:sldChg>
      <pc:sldChg chg="add del ord">
        <pc:chgData name="Lyndall Murray" userId="30bda770-8273-47fb-bea4-102fce84f533" providerId="ADAL" clId="{658D5E88-905A-4203-AEE2-3F7F2AED6466}" dt="2023-11-03T06:00:02.392" v="630" actId="47"/>
        <pc:sldMkLst>
          <pc:docMk/>
          <pc:sldMk cId="512075780" sldId="474"/>
        </pc:sldMkLst>
      </pc:sldChg>
      <pc:sldChg chg="modSp add del mod">
        <pc:chgData name="Lyndall Murray" userId="30bda770-8273-47fb-bea4-102fce84f533" providerId="ADAL" clId="{658D5E88-905A-4203-AEE2-3F7F2AED6466}" dt="2023-11-03T02:45:21.122" v="386"/>
        <pc:sldMkLst>
          <pc:docMk/>
          <pc:sldMk cId="224025825" sldId="475"/>
        </pc:sldMkLst>
        <pc:spChg chg="mod">
          <ac:chgData name="Lyndall Murray" userId="30bda770-8273-47fb-bea4-102fce84f533" providerId="ADAL" clId="{658D5E88-905A-4203-AEE2-3F7F2AED6466}" dt="2023-11-03T02:45:15.943" v="385" actId="20577"/>
          <ac:spMkLst>
            <pc:docMk/>
            <pc:sldMk cId="224025825" sldId="475"/>
            <ac:spMk id="4" creationId="{0BFF0ABD-2704-4A00-932D-7EA53BA4286E}"/>
          </ac:spMkLst>
        </pc:spChg>
      </pc:sldChg>
      <pc:sldChg chg="modSp add mod ord">
        <pc:chgData name="Lyndall Murray" userId="30bda770-8273-47fb-bea4-102fce84f533" providerId="ADAL" clId="{658D5E88-905A-4203-AEE2-3F7F2AED6466}" dt="2023-11-03T02:50:51.758" v="402"/>
        <pc:sldMkLst>
          <pc:docMk/>
          <pc:sldMk cId="236569316" sldId="475"/>
        </pc:sldMkLst>
        <pc:spChg chg="mod">
          <ac:chgData name="Lyndall Murray" userId="30bda770-8273-47fb-bea4-102fce84f533" providerId="ADAL" clId="{658D5E88-905A-4203-AEE2-3F7F2AED6466}" dt="2023-11-03T02:45:40.265" v="389" actId="20577"/>
          <ac:spMkLst>
            <pc:docMk/>
            <pc:sldMk cId="236569316" sldId="475"/>
            <ac:spMk id="4" creationId="{0BFF0ABD-2704-4A00-932D-7EA53BA4286E}"/>
          </ac:spMkLst>
        </pc:spChg>
        <pc:spChg chg="mod">
          <ac:chgData name="Lyndall Murray" userId="30bda770-8273-47fb-bea4-102fce84f533" providerId="ADAL" clId="{658D5E88-905A-4203-AEE2-3F7F2AED6466}" dt="2023-11-03T02:46:29.435" v="390" actId="1076"/>
          <ac:spMkLst>
            <pc:docMk/>
            <pc:sldMk cId="236569316" sldId="475"/>
            <ac:spMk id="7" creationId="{4FB35DA3-D6E3-40F8-ACAE-E9B362D8F6F9}"/>
          </ac:spMkLst>
        </pc:spChg>
        <pc:spChg chg="mod">
          <ac:chgData name="Lyndall Murray" userId="30bda770-8273-47fb-bea4-102fce84f533" providerId="ADAL" clId="{658D5E88-905A-4203-AEE2-3F7F2AED6466}" dt="2023-11-03T02:46:34.520" v="391" actId="1076"/>
          <ac:spMkLst>
            <pc:docMk/>
            <pc:sldMk cId="236569316" sldId="475"/>
            <ac:spMk id="9" creationId="{7703AB63-A2E2-4AB8-BC06-5547A87AC30F}"/>
          </ac:spMkLst>
        </pc:spChg>
      </pc:sldChg>
      <pc:sldChg chg="add del ord">
        <pc:chgData name="Lyndall Murray" userId="30bda770-8273-47fb-bea4-102fce84f533" providerId="ADAL" clId="{658D5E88-905A-4203-AEE2-3F7F2AED6466}" dt="2023-11-03T06:00:02.392" v="630" actId="47"/>
        <pc:sldMkLst>
          <pc:docMk/>
          <pc:sldMk cId="3697603171" sldId="476"/>
        </pc:sldMkLst>
      </pc:sldChg>
      <pc:sldChg chg="add del ord">
        <pc:chgData name="Lyndall Murray" userId="30bda770-8273-47fb-bea4-102fce84f533" providerId="ADAL" clId="{658D5E88-905A-4203-AEE2-3F7F2AED6466}" dt="2023-11-03T06:00:02.392" v="630" actId="47"/>
        <pc:sldMkLst>
          <pc:docMk/>
          <pc:sldMk cId="1573940771" sldId="477"/>
        </pc:sldMkLst>
      </pc:sldChg>
      <pc:sldChg chg="modSp add del mod">
        <pc:chgData name="Lyndall Murray" userId="30bda770-8273-47fb-bea4-102fce84f533" providerId="ADAL" clId="{658D5E88-905A-4203-AEE2-3F7F2AED6466}" dt="2023-11-03T06:00:02.392" v="630" actId="47"/>
        <pc:sldMkLst>
          <pc:docMk/>
          <pc:sldMk cId="493233023" sldId="478"/>
        </pc:sldMkLst>
        <pc:spChg chg="mod">
          <ac:chgData name="Lyndall Murray" userId="30bda770-8273-47fb-bea4-102fce84f533" providerId="ADAL" clId="{658D5E88-905A-4203-AEE2-3F7F2AED6466}" dt="2023-11-03T02:52:25.624" v="409" actId="20577"/>
          <ac:spMkLst>
            <pc:docMk/>
            <pc:sldMk cId="493233023" sldId="478"/>
            <ac:spMk id="4" creationId="{0BFF0ABD-2704-4A00-932D-7EA53BA4286E}"/>
          </ac:spMkLst>
        </pc:spChg>
        <pc:spChg chg="mod">
          <ac:chgData name="Lyndall Murray" userId="30bda770-8273-47fb-bea4-102fce84f533" providerId="ADAL" clId="{658D5E88-905A-4203-AEE2-3F7F2AED6466}" dt="2023-11-03T02:52:38.384" v="412" actId="1076"/>
          <ac:spMkLst>
            <pc:docMk/>
            <pc:sldMk cId="493233023" sldId="478"/>
            <ac:spMk id="7" creationId="{4FB35DA3-D6E3-40F8-ACAE-E9B362D8F6F9}"/>
          </ac:spMkLst>
        </pc:spChg>
        <pc:spChg chg="mod">
          <ac:chgData name="Lyndall Murray" userId="30bda770-8273-47fb-bea4-102fce84f533" providerId="ADAL" clId="{658D5E88-905A-4203-AEE2-3F7F2AED6466}" dt="2023-11-03T02:52:41.033" v="413" actId="1076"/>
          <ac:spMkLst>
            <pc:docMk/>
            <pc:sldMk cId="493233023" sldId="478"/>
            <ac:spMk id="8" creationId="{F124EA1B-3A0C-427B-A6A4-0E3C659FC112}"/>
          </ac:spMkLst>
        </pc:spChg>
      </pc:sldChg>
      <pc:sldChg chg="add del">
        <pc:chgData name="Lyndall Murray" userId="30bda770-8273-47fb-bea4-102fce84f533" providerId="ADAL" clId="{658D5E88-905A-4203-AEE2-3F7F2AED6466}" dt="2023-11-03T04:45:28.367" v="627" actId="47"/>
        <pc:sldMkLst>
          <pc:docMk/>
          <pc:sldMk cId="1626115514" sldId="479"/>
        </pc:sldMkLst>
      </pc:sldChg>
      <pc:sldChg chg="add">
        <pc:chgData name="Lyndall Murray" userId="30bda770-8273-47fb-bea4-102fce84f533" providerId="ADAL" clId="{658D5E88-905A-4203-AEE2-3F7F2AED6466}" dt="2023-11-03T03:41:50.405" v="431"/>
        <pc:sldMkLst>
          <pc:docMk/>
          <pc:sldMk cId="2782983715" sldId="480"/>
        </pc:sldMkLst>
      </pc:sldChg>
      <pc:sldChg chg="add ord">
        <pc:chgData name="Lyndall Murray" userId="30bda770-8273-47fb-bea4-102fce84f533" providerId="ADAL" clId="{658D5E88-905A-4203-AEE2-3F7F2AED6466}" dt="2023-11-03T04:22:46.710" v="543"/>
        <pc:sldMkLst>
          <pc:docMk/>
          <pc:sldMk cId="733284045" sldId="481"/>
        </pc:sldMkLst>
      </pc:sldChg>
      <pc:sldChg chg="add ord">
        <pc:chgData name="Lyndall Murray" userId="30bda770-8273-47fb-bea4-102fce84f533" providerId="ADAL" clId="{658D5E88-905A-4203-AEE2-3F7F2AED6466}" dt="2023-11-03T04:21:55.326" v="527"/>
        <pc:sldMkLst>
          <pc:docMk/>
          <pc:sldMk cId="1056088052" sldId="482"/>
        </pc:sldMkLst>
      </pc:sldChg>
      <pc:sldChg chg="add ord">
        <pc:chgData name="Lyndall Murray" userId="30bda770-8273-47fb-bea4-102fce84f533" providerId="ADAL" clId="{658D5E88-905A-4203-AEE2-3F7F2AED6466}" dt="2023-11-03T04:22:06.209" v="531"/>
        <pc:sldMkLst>
          <pc:docMk/>
          <pc:sldMk cId="2184007051" sldId="483"/>
        </pc:sldMkLst>
      </pc:sldChg>
      <pc:sldChg chg="add ord">
        <pc:chgData name="Lyndall Murray" userId="30bda770-8273-47fb-bea4-102fce84f533" providerId="ADAL" clId="{658D5E88-905A-4203-AEE2-3F7F2AED6466}" dt="2023-11-03T04:22:09.946" v="533"/>
        <pc:sldMkLst>
          <pc:docMk/>
          <pc:sldMk cId="234472704" sldId="484"/>
        </pc:sldMkLst>
      </pc:sldChg>
      <pc:sldChg chg="add ord">
        <pc:chgData name="Lyndall Murray" userId="30bda770-8273-47fb-bea4-102fce84f533" providerId="ADAL" clId="{658D5E88-905A-4203-AEE2-3F7F2AED6466}" dt="2023-11-03T04:22:00.008" v="529"/>
        <pc:sldMkLst>
          <pc:docMk/>
          <pc:sldMk cId="2540321666" sldId="485"/>
        </pc:sldMkLst>
      </pc:sldChg>
      <pc:sldChg chg="add">
        <pc:chgData name="Lyndall Murray" userId="30bda770-8273-47fb-bea4-102fce84f533" providerId="ADAL" clId="{658D5E88-905A-4203-AEE2-3F7F2AED6466}" dt="2023-11-03T03:41:50.405" v="431"/>
        <pc:sldMkLst>
          <pc:docMk/>
          <pc:sldMk cId="1125646660" sldId="486"/>
        </pc:sldMkLst>
      </pc:sldChg>
      <pc:sldChg chg="add ord">
        <pc:chgData name="Lyndall Murray" userId="30bda770-8273-47fb-bea4-102fce84f533" providerId="ADAL" clId="{658D5E88-905A-4203-AEE2-3F7F2AED6466}" dt="2023-11-03T04:22:13.855" v="535"/>
        <pc:sldMkLst>
          <pc:docMk/>
          <pc:sldMk cId="2919658868" sldId="487"/>
        </pc:sldMkLst>
      </pc:sldChg>
      <pc:sldChg chg="add ord">
        <pc:chgData name="Lyndall Murray" userId="30bda770-8273-47fb-bea4-102fce84f533" providerId="ADAL" clId="{658D5E88-905A-4203-AEE2-3F7F2AED6466}" dt="2023-11-03T04:22:17.595" v="537"/>
        <pc:sldMkLst>
          <pc:docMk/>
          <pc:sldMk cId="3276835195" sldId="488"/>
        </pc:sldMkLst>
      </pc:sldChg>
      <pc:sldChg chg="add ord">
        <pc:chgData name="Lyndall Murray" userId="30bda770-8273-47fb-bea4-102fce84f533" providerId="ADAL" clId="{658D5E88-905A-4203-AEE2-3F7F2AED6466}" dt="2023-11-03T04:22:31.049" v="541"/>
        <pc:sldMkLst>
          <pc:docMk/>
          <pc:sldMk cId="471145204" sldId="489"/>
        </pc:sldMkLst>
      </pc:sldChg>
      <pc:sldChg chg="add ord">
        <pc:chgData name="Lyndall Murray" userId="30bda770-8273-47fb-bea4-102fce84f533" providerId="ADAL" clId="{658D5E88-905A-4203-AEE2-3F7F2AED6466}" dt="2023-11-03T04:22:23.261" v="539"/>
        <pc:sldMkLst>
          <pc:docMk/>
          <pc:sldMk cId="3037196703" sldId="490"/>
        </pc:sldMkLst>
      </pc:sldChg>
      <pc:sldChg chg="add del">
        <pc:chgData name="Lyndall Murray" userId="30bda770-8273-47fb-bea4-102fce84f533" providerId="ADAL" clId="{658D5E88-905A-4203-AEE2-3F7F2AED6466}" dt="2023-11-03T04:37:09.108" v="619" actId="47"/>
        <pc:sldMkLst>
          <pc:docMk/>
          <pc:sldMk cId="1220306980" sldId="491"/>
        </pc:sldMkLst>
      </pc:sldChg>
      <pc:sldChg chg="add ord">
        <pc:chgData name="Lyndall Murray" userId="30bda770-8273-47fb-bea4-102fce84f533" providerId="ADAL" clId="{658D5E88-905A-4203-AEE2-3F7F2AED6466}" dt="2023-11-03T04:24:41.163" v="545"/>
        <pc:sldMkLst>
          <pc:docMk/>
          <pc:sldMk cId="3419652038" sldId="492"/>
        </pc:sldMkLst>
      </pc:sldChg>
      <pc:sldChg chg="add ord">
        <pc:chgData name="Lyndall Murray" userId="30bda770-8273-47fb-bea4-102fce84f533" providerId="ADAL" clId="{658D5E88-905A-4203-AEE2-3F7F2AED6466}" dt="2023-11-03T03:53:36.253" v="486"/>
        <pc:sldMkLst>
          <pc:docMk/>
          <pc:sldMk cId="582480628" sldId="493"/>
        </pc:sldMkLst>
      </pc:sldChg>
      <pc:sldChg chg="add">
        <pc:chgData name="Lyndall Murray" userId="30bda770-8273-47fb-bea4-102fce84f533" providerId="ADAL" clId="{658D5E88-905A-4203-AEE2-3F7F2AED6466}" dt="2023-11-03T03:47:07.352" v="453"/>
        <pc:sldMkLst>
          <pc:docMk/>
          <pc:sldMk cId="825184834" sldId="494"/>
        </pc:sldMkLst>
      </pc:sldChg>
      <pc:sldChg chg="add ord">
        <pc:chgData name="Lyndall Murray" userId="30bda770-8273-47fb-bea4-102fce84f533" providerId="ADAL" clId="{658D5E88-905A-4203-AEE2-3F7F2AED6466}" dt="2023-11-03T04:24:50.516" v="551"/>
        <pc:sldMkLst>
          <pc:docMk/>
          <pc:sldMk cId="2999386912" sldId="495"/>
        </pc:sldMkLst>
      </pc:sldChg>
      <pc:sldChg chg="add ord">
        <pc:chgData name="Lyndall Murray" userId="30bda770-8273-47fb-bea4-102fce84f533" providerId="ADAL" clId="{658D5E88-905A-4203-AEE2-3F7F2AED6466}" dt="2023-11-03T04:24:48.697" v="549"/>
        <pc:sldMkLst>
          <pc:docMk/>
          <pc:sldMk cId="4000986490" sldId="496"/>
        </pc:sldMkLst>
      </pc:sldChg>
      <pc:sldChg chg="add ord">
        <pc:chgData name="Lyndall Murray" userId="30bda770-8273-47fb-bea4-102fce84f533" providerId="ADAL" clId="{658D5E88-905A-4203-AEE2-3F7F2AED6466}" dt="2023-11-03T03:53:38.137" v="488"/>
        <pc:sldMkLst>
          <pc:docMk/>
          <pc:sldMk cId="1256481285" sldId="497"/>
        </pc:sldMkLst>
      </pc:sldChg>
      <pc:sldChg chg="add ord">
        <pc:chgData name="Lyndall Murray" userId="30bda770-8273-47fb-bea4-102fce84f533" providerId="ADAL" clId="{658D5E88-905A-4203-AEE2-3F7F2AED6466}" dt="2023-11-03T04:24:44.365" v="547"/>
        <pc:sldMkLst>
          <pc:docMk/>
          <pc:sldMk cId="2284081451" sldId="498"/>
        </pc:sldMkLst>
      </pc:sldChg>
      <pc:sldChg chg="add ord">
        <pc:chgData name="Lyndall Murray" userId="30bda770-8273-47fb-bea4-102fce84f533" providerId="ADAL" clId="{658D5E88-905A-4203-AEE2-3F7F2AED6466}" dt="2023-11-03T04:24:59.992" v="553"/>
        <pc:sldMkLst>
          <pc:docMk/>
          <pc:sldMk cId="1585843469" sldId="499"/>
        </pc:sldMkLst>
      </pc:sldChg>
      <pc:sldChg chg="add">
        <pc:chgData name="Lyndall Murray" userId="30bda770-8273-47fb-bea4-102fce84f533" providerId="ADAL" clId="{658D5E88-905A-4203-AEE2-3F7F2AED6466}" dt="2023-11-03T03:47:07.352" v="453"/>
        <pc:sldMkLst>
          <pc:docMk/>
          <pc:sldMk cId="1428138803" sldId="500"/>
        </pc:sldMkLst>
      </pc:sldChg>
      <pc:sldChg chg="add ord">
        <pc:chgData name="Lyndall Murray" userId="30bda770-8273-47fb-bea4-102fce84f533" providerId="ADAL" clId="{658D5E88-905A-4203-AEE2-3F7F2AED6466}" dt="2023-11-03T04:25:05.509" v="555"/>
        <pc:sldMkLst>
          <pc:docMk/>
          <pc:sldMk cId="1508369671" sldId="501"/>
        </pc:sldMkLst>
      </pc:sldChg>
      <pc:sldChg chg="add del">
        <pc:chgData name="Lyndall Murray" userId="30bda770-8273-47fb-bea4-102fce84f533" providerId="ADAL" clId="{658D5E88-905A-4203-AEE2-3F7F2AED6466}" dt="2023-11-03T04:05:44.009" v="523" actId="47"/>
        <pc:sldMkLst>
          <pc:docMk/>
          <pc:sldMk cId="3981853691" sldId="502"/>
        </pc:sldMkLst>
      </pc:sldChg>
      <pc:sldChg chg="add del">
        <pc:chgData name="Lyndall Murray" userId="30bda770-8273-47fb-bea4-102fce84f533" providerId="ADAL" clId="{658D5E88-905A-4203-AEE2-3F7F2AED6466}" dt="2023-11-03T04:28:51.902" v="572" actId="47"/>
        <pc:sldMkLst>
          <pc:docMk/>
          <pc:sldMk cId="1911325130" sldId="503"/>
        </pc:sldMkLst>
      </pc:sldChg>
      <pc:sldChg chg="add ord">
        <pc:chgData name="Lyndall Murray" userId="30bda770-8273-47fb-bea4-102fce84f533" providerId="ADAL" clId="{658D5E88-905A-4203-AEE2-3F7F2AED6466}" dt="2023-11-03T04:30:31.215" v="587"/>
        <pc:sldMkLst>
          <pc:docMk/>
          <pc:sldMk cId="637531630" sldId="504"/>
        </pc:sldMkLst>
      </pc:sldChg>
      <pc:sldChg chg="add ord">
        <pc:chgData name="Lyndall Murray" userId="30bda770-8273-47fb-bea4-102fce84f533" providerId="ADAL" clId="{658D5E88-905A-4203-AEE2-3F7F2AED6466}" dt="2023-11-03T04:30:24.394" v="583"/>
        <pc:sldMkLst>
          <pc:docMk/>
          <pc:sldMk cId="2064585015" sldId="505"/>
        </pc:sldMkLst>
      </pc:sldChg>
      <pc:sldChg chg="add ord">
        <pc:chgData name="Lyndall Murray" userId="30bda770-8273-47fb-bea4-102fce84f533" providerId="ADAL" clId="{658D5E88-905A-4203-AEE2-3F7F2AED6466}" dt="2023-11-03T04:30:39.840" v="593"/>
        <pc:sldMkLst>
          <pc:docMk/>
          <pc:sldMk cId="480562598" sldId="506"/>
        </pc:sldMkLst>
      </pc:sldChg>
      <pc:sldChg chg="add ord">
        <pc:chgData name="Lyndall Murray" userId="30bda770-8273-47fb-bea4-102fce84f533" providerId="ADAL" clId="{658D5E88-905A-4203-AEE2-3F7F2AED6466}" dt="2023-11-03T04:30:14.162" v="579"/>
        <pc:sldMkLst>
          <pc:docMk/>
          <pc:sldMk cId="1883749681" sldId="507"/>
        </pc:sldMkLst>
      </pc:sldChg>
      <pc:sldChg chg="add ord">
        <pc:chgData name="Lyndall Murray" userId="30bda770-8273-47fb-bea4-102fce84f533" providerId="ADAL" clId="{658D5E88-905A-4203-AEE2-3F7F2AED6466}" dt="2023-11-03T04:30:38.411" v="591"/>
        <pc:sldMkLst>
          <pc:docMk/>
          <pc:sldMk cId="3126786399" sldId="508"/>
        </pc:sldMkLst>
      </pc:sldChg>
      <pc:sldChg chg="add ord">
        <pc:chgData name="Lyndall Murray" userId="30bda770-8273-47fb-bea4-102fce84f533" providerId="ADAL" clId="{658D5E88-905A-4203-AEE2-3F7F2AED6466}" dt="2023-11-03T04:30:07.017" v="575"/>
        <pc:sldMkLst>
          <pc:docMk/>
          <pc:sldMk cId="245649247" sldId="509"/>
        </pc:sldMkLst>
      </pc:sldChg>
      <pc:sldChg chg="add ord">
        <pc:chgData name="Lyndall Murray" userId="30bda770-8273-47fb-bea4-102fce84f533" providerId="ADAL" clId="{658D5E88-905A-4203-AEE2-3F7F2AED6466}" dt="2023-11-03T04:30:30.099" v="585"/>
        <pc:sldMkLst>
          <pc:docMk/>
          <pc:sldMk cId="4065312144" sldId="510"/>
        </pc:sldMkLst>
      </pc:sldChg>
      <pc:sldChg chg="add ord">
        <pc:chgData name="Lyndall Murray" userId="30bda770-8273-47fb-bea4-102fce84f533" providerId="ADAL" clId="{658D5E88-905A-4203-AEE2-3F7F2AED6466}" dt="2023-11-03T04:30:10.015" v="577"/>
        <pc:sldMkLst>
          <pc:docMk/>
          <pc:sldMk cId="1190415007" sldId="511"/>
        </pc:sldMkLst>
      </pc:sldChg>
      <pc:sldChg chg="add ord">
        <pc:chgData name="Lyndall Murray" userId="30bda770-8273-47fb-bea4-102fce84f533" providerId="ADAL" clId="{658D5E88-905A-4203-AEE2-3F7F2AED6466}" dt="2023-11-03T04:30:35.598" v="589"/>
        <pc:sldMkLst>
          <pc:docMk/>
          <pc:sldMk cId="452116000" sldId="512"/>
        </pc:sldMkLst>
      </pc:sldChg>
      <pc:sldChg chg="add ord">
        <pc:chgData name="Lyndall Murray" userId="30bda770-8273-47fb-bea4-102fce84f533" providerId="ADAL" clId="{658D5E88-905A-4203-AEE2-3F7F2AED6466}" dt="2023-11-03T04:30:17.505" v="581"/>
        <pc:sldMkLst>
          <pc:docMk/>
          <pc:sldMk cId="2885499389" sldId="513"/>
        </pc:sldMkLst>
      </pc:sldChg>
      <pc:sldChg chg="add del">
        <pc:chgData name="Lyndall Murray" userId="30bda770-8273-47fb-bea4-102fce84f533" providerId="ADAL" clId="{658D5E88-905A-4203-AEE2-3F7F2AED6466}" dt="2023-11-03T04:30:45.179" v="594" actId="47"/>
        <pc:sldMkLst>
          <pc:docMk/>
          <pc:sldMk cId="1325326323" sldId="514"/>
        </pc:sldMkLst>
      </pc:sldChg>
      <pc:sldChg chg="add del ord">
        <pc:chgData name="Lyndall Murray" userId="30bda770-8273-47fb-bea4-102fce84f533" providerId="ADAL" clId="{658D5E88-905A-4203-AEE2-3F7F2AED6466}" dt="2023-11-03T04:33:17.446" v="617" actId="47"/>
        <pc:sldMkLst>
          <pc:docMk/>
          <pc:sldMk cId="2117070418" sldId="515"/>
        </pc:sldMkLst>
      </pc:sldChg>
      <pc:sldChg chg="add ord">
        <pc:chgData name="Lyndall Murray" userId="30bda770-8273-47fb-bea4-102fce84f533" providerId="ADAL" clId="{658D5E88-905A-4203-AEE2-3F7F2AED6466}" dt="2023-11-03T04:32:55.414" v="613"/>
        <pc:sldMkLst>
          <pc:docMk/>
          <pc:sldMk cId="483343621" sldId="516"/>
        </pc:sldMkLst>
      </pc:sldChg>
      <pc:sldChg chg="add ord">
        <pc:chgData name="Lyndall Murray" userId="30bda770-8273-47fb-bea4-102fce84f533" providerId="ADAL" clId="{658D5E88-905A-4203-AEE2-3F7F2AED6466}" dt="2023-11-03T04:33:00.280" v="615"/>
        <pc:sldMkLst>
          <pc:docMk/>
          <pc:sldMk cId="2835133065" sldId="517"/>
        </pc:sldMkLst>
      </pc:sldChg>
      <pc:sldChg chg="add del ord">
        <pc:chgData name="Lyndall Murray" userId="30bda770-8273-47fb-bea4-102fce84f533" providerId="ADAL" clId="{658D5E88-905A-4203-AEE2-3F7F2AED6466}" dt="2023-11-03T04:32:18.876" v="600" actId="47"/>
        <pc:sldMkLst>
          <pc:docMk/>
          <pc:sldMk cId="3249141083" sldId="518"/>
        </pc:sldMkLst>
      </pc:sldChg>
      <pc:sldChg chg="add ord">
        <pc:chgData name="Lyndall Murray" userId="30bda770-8273-47fb-bea4-102fce84f533" providerId="ADAL" clId="{658D5E88-905A-4203-AEE2-3F7F2AED6466}" dt="2023-11-03T04:32:46.292" v="607"/>
        <pc:sldMkLst>
          <pc:docMk/>
          <pc:sldMk cId="3220741937" sldId="519"/>
        </pc:sldMkLst>
      </pc:sldChg>
      <pc:sldChg chg="add ord">
        <pc:chgData name="Lyndall Murray" userId="30bda770-8273-47fb-bea4-102fce84f533" providerId="ADAL" clId="{658D5E88-905A-4203-AEE2-3F7F2AED6466}" dt="2023-11-03T04:32:53.089" v="611"/>
        <pc:sldMkLst>
          <pc:docMk/>
          <pc:sldMk cId="590404120" sldId="520"/>
        </pc:sldMkLst>
      </pc:sldChg>
      <pc:sldChg chg="add ord">
        <pc:chgData name="Lyndall Murray" userId="30bda770-8273-47fb-bea4-102fce84f533" providerId="ADAL" clId="{658D5E88-905A-4203-AEE2-3F7F2AED6466}" dt="2023-11-03T04:32:48.175" v="609"/>
        <pc:sldMkLst>
          <pc:docMk/>
          <pc:sldMk cId="2894944751" sldId="521"/>
        </pc:sldMkLst>
      </pc:sldChg>
      <pc:sldChg chg="add del ord">
        <pc:chgData name="Lyndall Murray" userId="30bda770-8273-47fb-bea4-102fce84f533" providerId="ADAL" clId="{658D5E88-905A-4203-AEE2-3F7F2AED6466}" dt="2023-11-03T04:33:17.446" v="617" actId="47"/>
        <pc:sldMkLst>
          <pc:docMk/>
          <pc:sldMk cId="2141451697" sldId="522"/>
        </pc:sldMkLst>
      </pc:sldChg>
      <pc:sldChg chg="add ord">
        <pc:chgData name="Lyndall Murray" userId="30bda770-8273-47fb-bea4-102fce84f533" providerId="ADAL" clId="{658D5E88-905A-4203-AEE2-3F7F2AED6466}" dt="2023-11-03T04:32:40.073" v="603"/>
        <pc:sldMkLst>
          <pc:docMk/>
          <pc:sldMk cId="937223765" sldId="523"/>
        </pc:sldMkLst>
      </pc:sldChg>
      <pc:sldChg chg="add ord">
        <pc:chgData name="Lyndall Murray" userId="30bda770-8273-47fb-bea4-102fce84f533" providerId="ADAL" clId="{658D5E88-905A-4203-AEE2-3F7F2AED6466}" dt="2023-11-03T04:32:41.642" v="605"/>
        <pc:sldMkLst>
          <pc:docMk/>
          <pc:sldMk cId="599478738" sldId="524"/>
        </pc:sldMkLst>
      </pc:sldChg>
      <pc:sldChg chg="add">
        <pc:chgData name="Lyndall Murray" userId="30bda770-8273-47fb-bea4-102fce84f533" providerId="ADAL" clId="{658D5E88-905A-4203-AEE2-3F7F2AED6466}" dt="2023-11-03T04:05:54.713" v="524"/>
        <pc:sldMkLst>
          <pc:docMk/>
          <pc:sldMk cId="747205850" sldId="525"/>
        </pc:sldMkLst>
      </pc:sldChg>
      <pc:sldChg chg="add">
        <pc:chgData name="Lyndall Murray" userId="30bda770-8273-47fb-bea4-102fce84f533" providerId="ADAL" clId="{658D5E88-905A-4203-AEE2-3F7F2AED6466}" dt="2023-11-03T04:38:25.313" v="621"/>
        <pc:sldMkLst>
          <pc:docMk/>
          <pc:sldMk cId="1232842121" sldId="526"/>
        </pc:sldMkLst>
      </pc:sldChg>
      <pc:sldChg chg="add del">
        <pc:chgData name="Lyndall Murray" userId="30bda770-8273-47fb-bea4-102fce84f533" providerId="ADAL" clId="{658D5E88-905A-4203-AEE2-3F7F2AED6466}" dt="2023-11-03T04:38:22.567" v="620" actId="2696"/>
        <pc:sldMkLst>
          <pc:docMk/>
          <pc:sldMk cId="3861722141" sldId="526"/>
        </pc:sldMkLst>
      </pc:sldChg>
      <pc:sldChg chg="add">
        <pc:chgData name="Lyndall Murray" userId="30bda770-8273-47fb-bea4-102fce84f533" providerId="ADAL" clId="{658D5E88-905A-4203-AEE2-3F7F2AED6466}" dt="2023-11-03T04:07:38.214" v="525"/>
        <pc:sldMkLst>
          <pc:docMk/>
          <pc:sldMk cId="140481779" sldId="527"/>
        </pc:sldMkLst>
      </pc:sldChg>
      <pc:sldChg chg="add del">
        <pc:chgData name="Lyndall Murray" userId="30bda770-8273-47fb-bea4-102fce84f533" providerId="ADAL" clId="{658D5E88-905A-4203-AEE2-3F7F2AED6466}" dt="2023-11-03T04:41:37.916" v="624" actId="47"/>
        <pc:sldMkLst>
          <pc:docMk/>
          <pc:sldMk cId="1011916650" sldId="528"/>
        </pc:sldMkLst>
      </pc:sldChg>
      <pc:sldChg chg="add">
        <pc:chgData name="Lyndall Murray" userId="30bda770-8273-47fb-bea4-102fce84f533" providerId="ADAL" clId="{658D5E88-905A-4203-AEE2-3F7F2AED6466}" dt="2023-11-03T04:30:03.326" v="573"/>
        <pc:sldMkLst>
          <pc:docMk/>
          <pc:sldMk cId="4273289507" sldId="529"/>
        </pc:sldMkLst>
      </pc:sldChg>
      <pc:sldChg chg="add">
        <pc:chgData name="Lyndall Murray" userId="30bda770-8273-47fb-bea4-102fce84f533" providerId="ADAL" clId="{658D5E88-905A-4203-AEE2-3F7F2AED6466}" dt="2023-11-03T04:32:03.582" v="599"/>
        <pc:sldMkLst>
          <pc:docMk/>
          <pc:sldMk cId="1404107723" sldId="530"/>
        </pc:sldMkLst>
      </pc:sldChg>
      <pc:sldChg chg="add del">
        <pc:chgData name="Lyndall Murray" userId="30bda770-8273-47fb-bea4-102fce84f533" providerId="ADAL" clId="{658D5E88-905A-4203-AEE2-3F7F2AED6466}" dt="2023-11-03T04:31:47.631" v="598"/>
        <pc:sldMkLst>
          <pc:docMk/>
          <pc:sldMk cId="1580391106" sldId="530"/>
        </pc:sldMkLst>
      </pc:sldChg>
      <pc:sldChg chg="add">
        <pc:chgData name="Lyndall Murray" userId="30bda770-8273-47fb-bea4-102fce84f533" providerId="ADAL" clId="{658D5E88-905A-4203-AEE2-3F7F2AED6466}" dt="2023-11-03T04:32:03.582" v="599"/>
        <pc:sldMkLst>
          <pc:docMk/>
          <pc:sldMk cId="1156362029" sldId="531"/>
        </pc:sldMkLst>
      </pc:sldChg>
      <pc:sldChg chg="add del">
        <pc:chgData name="Lyndall Murray" userId="30bda770-8273-47fb-bea4-102fce84f533" providerId="ADAL" clId="{658D5E88-905A-4203-AEE2-3F7F2AED6466}" dt="2023-11-03T04:31:47.631" v="598"/>
        <pc:sldMkLst>
          <pc:docMk/>
          <pc:sldMk cId="2343203339" sldId="531"/>
        </pc:sldMkLst>
      </pc:sldChg>
      <pc:sldChg chg="add">
        <pc:chgData name="Lyndall Murray" userId="30bda770-8273-47fb-bea4-102fce84f533" providerId="ADAL" clId="{658D5E88-905A-4203-AEE2-3F7F2AED6466}" dt="2023-11-03T04:32:33.115" v="601"/>
        <pc:sldMkLst>
          <pc:docMk/>
          <pc:sldMk cId="2352836031" sldId="532"/>
        </pc:sldMkLst>
      </pc:sldChg>
      <pc:sldChg chg="add del">
        <pc:chgData name="Lyndall Murray" userId="30bda770-8273-47fb-bea4-102fce84f533" providerId="ADAL" clId="{658D5E88-905A-4203-AEE2-3F7F2AED6466}" dt="2023-11-03T04:33:17.446" v="617" actId="47"/>
        <pc:sldMkLst>
          <pc:docMk/>
          <pc:sldMk cId="1682509435" sldId="533"/>
        </pc:sldMkLst>
      </pc:sldChg>
      <pc:sldChg chg="add">
        <pc:chgData name="Lyndall Murray" userId="30bda770-8273-47fb-bea4-102fce84f533" providerId="ADAL" clId="{658D5E88-905A-4203-AEE2-3F7F2AED6466}" dt="2023-11-03T04:37:05.747" v="618"/>
        <pc:sldMkLst>
          <pc:docMk/>
          <pc:sldMk cId="3579087828" sldId="533"/>
        </pc:sldMkLst>
      </pc:sldChg>
      <pc:sldChg chg="add">
        <pc:chgData name="Lyndall Murray" userId="30bda770-8273-47fb-bea4-102fce84f533" providerId="ADAL" clId="{658D5E88-905A-4203-AEE2-3F7F2AED6466}" dt="2023-11-03T04:41:32.124" v="623"/>
        <pc:sldMkLst>
          <pc:docMk/>
          <pc:sldMk cId="3670840727" sldId="534"/>
        </pc:sldMkLst>
      </pc:sldChg>
      <pc:sldChg chg="add">
        <pc:chgData name="Lyndall Murray" userId="30bda770-8273-47fb-bea4-102fce84f533" providerId="ADAL" clId="{658D5E88-905A-4203-AEE2-3F7F2AED6466}" dt="2023-11-03T04:41:32.124" v="623"/>
        <pc:sldMkLst>
          <pc:docMk/>
          <pc:sldMk cId="3941382370" sldId="535"/>
        </pc:sldMkLst>
      </pc:sldChg>
      <pc:sldChg chg="add">
        <pc:chgData name="Lyndall Murray" userId="30bda770-8273-47fb-bea4-102fce84f533" providerId="ADAL" clId="{658D5E88-905A-4203-AEE2-3F7F2AED6466}" dt="2023-11-03T04:45:36.687" v="628"/>
        <pc:sldMkLst>
          <pc:docMk/>
          <pc:sldMk cId="1200447415" sldId="536"/>
        </pc:sldMkLst>
      </pc:sldChg>
      <pc:sldChg chg="add del">
        <pc:chgData name="Lyndall Murray" userId="30bda770-8273-47fb-bea4-102fce84f533" providerId="ADAL" clId="{658D5E88-905A-4203-AEE2-3F7F2AED6466}" dt="2023-11-03T08:23:06.546" v="681" actId="47"/>
        <pc:sldMkLst>
          <pc:docMk/>
          <pc:sldMk cId="656268330" sldId="537"/>
        </pc:sldMkLst>
      </pc:sldChg>
      <pc:sldChg chg="add del">
        <pc:chgData name="Lyndall Murray" userId="30bda770-8273-47fb-bea4-102fce84f533" providerId="ADAL" clId="{658D5E88-905A-4203-AEE2-3F7F2AED6466}" dt="2023-11-03T08:23:06.908" v="682" actId="47"/>
        <pc:sldMkLst>
          <pc:docMk/>
          <pc:sldMk cId="2562777043" sldId="538"/>
        </pc:sldMkLst>
      </pc:sldChg>
      <pc:sldChg chg="add del">
        <pc:chgData name="Lyndall Murray" userId="30bda770-8273-47fb-bea4-102fce84f533" providerId="ADAL" clId="{658D5E88-905A-4203-AEE2-3F7F2AED6466}" dt="2023-11-03T08:23:07.159" v="683" actId="47"/>
        <pc:sldMkLst>
          <pc:docMk/>
          <pc:sldMk cId="1239656761" sldId="539"/>
        </pc:sldMkLst>
      </pc:sldChg>
      <pc:sldChg chg="add del">
        <pc:chgData name="Lyndall Murray" userId="30bda770-8273-47fb-bea4-102fce84f533" providerId="ADAL" clId="{658D5E88-905A-4203-AEE2-3F7F2AED6466}" dt="2023-11-03T08:23:07.332" v="684" actId="47"/>
        <pc:sldMkLst>
          <pc:docMk/>
          <pc:sldMk cId="1885981845" sldId="540"/>
        </pc:sldMkLst>
      </pc:sldChg>
      <pc:sldChg chg="add del">
        <pc:chgData name="Lyndall Murray" userId="30bda770-8273-47fb-bea4-102fce84f533" providerId="ADAL" clId="{658D5E88-905A-4203-AEE2-3F7F2AED6466}" dt="2023-11-03T08:23:07.442" v="685" actId="47"/>
        <pc:sldMkLst>
          <pc:docMk/>
          <pc:sldMk cId="2054943395" sldId="541"/>
        </pc:sldMkLst>
      </pc:sldChg>
      <pc:sldChg chg="add del">
        <pc:chgData name="Lyndall Murray" userId="30bda770-8273-47fb-bea4-102fce84f533" providerId="ADAL" clId="{658D5E88-905A-4203-AEE2-3F7F2AED6466}" dt="2023-11-03T08:23:07.757" v="686" actId="47"/>
        <pc:sldMkLst>
          <pc:docMk/>
          <pc:sldMk cId="1973366940" sldId="542"/>
        </pc:sldMkLst>
      </pc:sldChg>
      <pc:sldChg chg="add del">
        <pc:chgData name="Lyndall Murray" userId="30bda770-8273-47fb-bea4-102fce84f533" providerId="ADAL" clId="{658D5E88-905A-4203-AEE2-3F7F2AED6466}" dt="2023-11-03T08:23:07.929" v="687" actId="47"/>
        <pc:sldMkLst>
          <pc:docMk/>
          <pc:sldMk cId="3888036986" sldId="543"/>
        </pc:sldMkLst>
      </pc:sldChg>
      <pc:sldChg chg="add del">
        <pc:chgData name="Lyndall Murray" userId="30bda770-8273-47fb-bea4-102fce84f533" providerId="ADAL" clId="{658D5E88-905A-4203-AEE2-3F7F2AED6466}" dt="2023-11-03T08:23:08.086" v="688" actId="47"/>
        <pc:sldMkLst>
          <pc:docMk/>
          <pc:sldMk cId="3273698750" sldId="544"/>
        </pc:sldMkLst>
      </pc:sldChg>
      <pc:sldChg chg="add del">
        <pc:chgData name="Lyndall Murray" userId="30bda770-8273-47fb-bea4-102fce84f533" providerId="ADAL" clId="{658D5E88-905A-4203-AEE2-3F7F2AED6466}" dt="2023-11-03T08:23:08.478" v="689" actId="47"/>
        <pc:sldMkLst>
          <pc:docMk/>
          <pc:sldMk cId="3327848127" sldId="545"/>
        </pc:sldMkLst>
      </pc:sldChg>
      <pc:sldChg chg="add">
        <pc:chgData name="Lyndall Murray" userId="30bda770-8273-47fb-bea4-102fce84f533" providerId="ADAL" clId="{658D5E88-905A-4203-AEE2-3F7F2AED6466}" dt="2023-11-03T06:01:10.343" v="631"/>
        <pc:sldMkLst>
          <pc:docMk/>
          <pc:sldMk cId="526599789" sldId="546"/>
        </pc:sldMkLst>
      </pc:sldChg>
      <pc:sldChg chg="add">
        <pc:chgData name="Lyndall Murray" userId="30bda770-8273-47fb-bea4-102fce84f533" providerId="ADAL" clId="{658D5E88-905A-4203-AEE2-3F7F2AED6466}" dt="2023-11-03T06:01:10.343" v="631"/>
        <pc:sldMkLst>
          <pc:docMk/>
          <pc:sldMk cId="1055650538" sldId="547"/>
        </pc:sldMkLst>
      </pc:sldChg>
      <pc:sldChg chg="add ord">
        <pc:chgData name="Lyndall Murray" userId="30bda770-8273-47fb-bea4-102fce84f533" providerId="ADAL" clId="{658D5E88-905A-4203-AEE2-3F7F2AED6466}" dt="2023-11-03T06:02:25.042" v="656"/>
        <pc:sldMkLst>
          <pc:docMk/>
          <pc:sldMk cId="925168067" sldId="548"/>
        </pc:sldMkLst>
      </pc:sldChg>
      <pc:sldChg chg="add ord">
        <pc:chgData name="Lyndall Murray" userId="30bda770-8273-47fb-bea4-102fce84f533" providerId="ADAL" clId="{658D5E88-905A-4203-AEE2-3F7F2AED6466}" dt="2023-11-03T06:02:22.406" v="652"/>
        <pc:sldMkLst>
          <pc:docMk/>
          <pc:sldMk cId="2795606015" sldId="549"/>
        </pc:sldMkLst>
      </pc:sldChg>
      <pc:sldChg chg="add ord">
        <pc:chgData name="Lyndall Murray" userId="30bda770-8273-47fb-bea4-102fce84f533" providerId="ADAL" clId="{658D5E88-905A-4203-AEE2-3F7F2AED6466}" dt="2023-11-03T06:02:20.271" v="650"/>
        <pc:sldMkLst>
          <pc:docMk/>
          <pc:sldMk cId="1714665669" sldId="550"/>
        </pc:sldMkLst>
      </pc:sldChg>
      <pc:sldChg chg="add ord">
        <pc:chgData name="Lyndall Murray" userId="30bda770-8273-47fb-bea4-102fce84f533" providerId="ADAL" clId="{658D5E88-905A-4203-AEE2-3F7F2AED6466}" dt="2023-11-03T06:02:23.719" v="654"/>
        <pc:sldMkLst>
          <pc:docMk/>
          <pc:sldMk cId="730350203" sldId="551"/>
        </pc:sldMkLst>
      </pc:sldChg>
      <pc:sldChg chg="add ord">
        <pc:chgData name="Lyndall Murray" userId="30bda770-8273-47fb-bea4-102fce84f533" providerId="ADAL" clId="{658D5E88-905A-4203-AEE2-3F7F2AED6466}" dt="2023-11-03T06:02:17.380" v="646"/>
        <pc:sldMkLst>
          <pc:docMk/>
          <pc:sldMk cId="2557480837" sldId="552"/>
        </pc:sldMkLst>
      </pc:sldChg>
      <pc:sldChg chg="add ord">
        <pc:chgData name="Lyndall Murray" userId="30bda770-8273-47fb-bea4-102fce84f533" providerId="ADAL" clId="{658D5E88-905A-4203-AEE2-3F7F2AED6466}" dt="2023-11-03T06:02:00.921" v="634"/>
        <pc:sldMkLst>
          <pc:docMk/>
          <pc:sldMk cId="2607595800" sldId="553"/>
        </pc:sldMkLst>
      </pc:sldChg>
      <pc:sldChg chg="add ord">
        <pc:chgData name="Lyndall Murray" userId="30bda770-8273-47fb-bea4-102fce84f533" providerId="ADAL" clId="{658D5E88-905A-4203-AEE2-3F7F2AED6466}" dt="2023-11-03T06:02:12.510" v="644"/>
        <pc:sldMkLst>
          <pc:docMk/>
          <pc:sldMk cId="2437434741" sldId="554"/>
        </pc:sldMkLst>
      </pc:sldChg>
      <pc:sldChg chg="add ord">
        <pc:chgData name="Lyndall Murray" userId="30bda770-8273-47fb-bea4-102fce84f533" providerId="ADAL" clId="{658D5E88-905A-4203-AEE2-3F7F2AED6466}" dt="2023-11-03T06:02:07.767" v="640"/>
        <pc:sldMkLst>
          <pc:docMk/>
          <pc:sldMk cId="2354671931" sldId="555"/>
        </pc:sldMkLst>
      </pc:sldChg>
      <pc:sldChg chg="add ord">
        <pc:chgData name="Lyndall Murray" userId="30bda770-8273-47fb-bea4-102fce84f533" providerId="ADAL" clId="{658D5E88-905A-4203-AEE2-3F7F2AED6466}" dt="2023-11-03T06:02:06.213" v="638"/>
        <pc:sldMkLst>
          <pc:docMk/>
          <pc:sldMk cId="2943620670" sldId="556"/>
        </pc:sldMkLst>
      </pc:sldChg>
      <pc:sldChg chg="add ord">
        <pc:chgData name="Lyndall Murray" userId="30bda770-8273-47fb-bea4-102fce84f533" providerId="ADAL" clId="{658D5E88-905A-4203-AEE2-3F7F2AED6466}" dt="2023-11-03T06:02:00.921" v="634"/>
        <pc:sldMkLst>
          <pc:docMk/>
          <pc:sldMk cId="32548782" sldId="557"/>
        </pc:sldMkLst>
      </pc:sldChg>
      <pc:sldChg chg="add ord">
        <pc:chgData name="Lyndall Murray" userId="30bda770-8273-47fb-bea4-102fce84f533" providerId="ADAL" clId="{658D5E88-905A-4203-AEE2-3F7F2AED6466}" dt="2023-11-03T06:02:04.232" v="636"/>
        <pc:sldMkLst>
          <pc:docMk/>
          <pc:sldMk cId="3017542605" sldId="558"/>
        </pc:sldMkLst>
      </pc:sldChg>
      <pc:sldChg chg="add ord">
        <pc:chgData name="Lyndall Murray" userId="30bda770-8273-47fb-bea4-102fce84f533" providerId="ADAL" clId="{658D5E88-905A-4203-AEE2-3F7F2AED6466}" dt="2023-11-03T06:02:10.326" v="642"/>
        <pc:sldMkLst>
          <pc:docMk/>
          <pc:sldMk cId="3471820287" sldId="559"/>
        </pc:sldMkLst>
      </pc:sldChg>
      <pc:sldChg chg="add ord">
        <pc:chgData name="Lyndall Murray" userId="30bda770-8273-47fb-bea4-102fce84f533" providerId="ADAL" clId="{658D5E88-905A-4203-AEE2-3F7F2AED6466}" dt="2023-11-03T06:03:18.982" v="663"/>
        <pc:sldMkLst>
          <pc:docMk/>
          <pc:sldMk cId="2370091417" sldId="560"/>
        </pc:sldMkLst>
      </pc:sldChg>
      <pc:sldChg chg="add">
        <pc:chgData name="Lyndall Murray" userId="30bda770-8273-47fb-bea4-102fce84f533" providerId="ADAL" clId="{658D5E88-905A-4203-AEE2-3F7F2AED6466}" dt="2023-11-03T06:03:09.541" v="657"/>
        <pc:sldMkLst>
          <pc:docMk/>
          <pc:sldMk cId="28671450" sldId="561"/>
        </pc:sldMkLst>
      </pc:sldChg>
      <pc:sldChg chg="add">
        <pc:chgData name="Lyndall Murray" userId="30bda770-8273-47fb-bea4-102fce84f533" providerId="ADAL" clId="{658D5E88-905A-4203-AEE2-3F7F2AED6466}" dt="2023-11-03T06:03:09.541" v="657"/>
        <pc:sldMkLst>
          <pc:docMk/>
          <pc:sldMk cId="2832935004" sldId="562"/>
        </pc:sldMkLst>
      </pc:sldChg>
      <pc:sldChg chg="add">
        <pc:chgData name="Lyndall Murray" userId="30bda770-8273-47fb-bea4-102fce84f533" providerId="ADAL" clId="{658D5E88-905A-4203-AEE2-3F7F2AED6466}" dt="2023-11-03T06:03:09.541" v="657"/>
        <pc:sldMkLst>
          <pc:docMk/>
          <pc:sldMk cId="3758786027" sldId="563"/>
        </pc:sldMkLst>
      </pc:sldChg>
      <pc:sldChg chg="add ord">
        <pc:chgData name="Lyndall Murray" userId="30bda770-8273-47fb-bea4-102fce84f533" providerId="ADAL" clId="{658D5E88-905A-4203-AEE2-3F7F2AED6466}" dt="2023-11-03T06:03:17.122" v="661"/>
        <pc:sldMkLst>
          <pc:docMk/>
          <pc:sldMk cId="2745928148" sldId="564"/>
        </pc:sldMkLst>
      </pc:sldChg>
      <pc:sldChg chg="add ord">
        <pc:chgData name="Lyndall Murray" userId="30bda770-8273-47fb-bea4-102fce84f533" providerId="ADAL" clId="{658D5E88-905A-4203-AEE2-3F7F2AED6466}" dt="2023-11-03T06:03:14.285" v="659"/>
        <pc:sldMkLst>
          <pc:docMk/>
          <pc:sldMk cId="1937300211" sldId="565"/>
        </pc:sldMkLst>
      </pc:sldChg>
      <pc:sldChg chg="add ord">
        <pc:chgData name="Lyndall Murray" userId="30bda770-8273-47fb-bea4-102fce84f533" providerId="ADAL" clId="{658D5E88-905A-4203-AEE2-3F7F2AED6466}" dt="2023-11-03T06:03:21.876" v="667"/>
        <pc:sldMkLst>
          <pc:docMk/>
          <pc:sldMk cId="3531843641" sldId="566"/>
        </pc:sldMkLst>
      </pc:sldChg>
      <pc:sldChg chg="add ord">
        <pc:chgData name="Lyndall Murray" userId="30bda770-8273-47fb-bea4-102fce84f533" providerId="ADAL" clId="{658D5E88-905A-4203-AEE2-3F7F2AED6466}" dt="2023-11-03T06:10:40.192" v="676"/>
        <pc:sldMkLst>
          <pc:docMk/>
          <pc:sldMk cId="1177470664" sldId="567"/>
        </pc:sldMkLst>
      </pc:sldChg>
      <pc:sldChg chg="add ord">
        <pc:chgData name="Lyndall Murray" userId="30bda770-8273-47fb-bea4-102fce84f533" providerId="ADAL" clId="{658D5E88-905A-4203-AEE2-3F7F2AED6466}" dt="2023-11-03T06:10:38.160" v="674"/>
        <pc:sldMkLst>
          <pc:docMk/>
          <pc:sldMk cId="1156104168" sldId="568"/>
        </pc:sldMkLst>
      </pc:sldChg>
      <pc:sldChg chg="add ord">
        <pc:chgData name="Lyndall Murray" userId="30bda770-8273-47fb-bea4-102fce84f533" providerId="ADAL" clId="{658D5E88-905A-4203-AEE2-3F7F2AED6466}" dt="2023-11-03T06:10:35.149" v="672"/>
        <pc:sldMkLst>
          <pc:docMk/>
          <pc:sldMk cId="1209363129" sldId="569"/>
        </pc:sldMkLst>
      </pc:sldChg>
      <pc:sldChg chg="add ord">
        <pc:chgData name="Lyndall Murray" userId="30bda770-8273-47fb-bea4-102fce84f533" providerId="ADAL" clId="{658D5E88-905A-4203-AEE2-3F7F2AED6466}" dt="2023-11-03T06:10:35.149" v="672"/>
        <pc:sldMkLst>
          <pc:docMk/>
          <pc:sldMk cId="2833526083" sldId="570"/>
        </pc:sldMkLst>
      </pc:sldChg>
      <pc:sldChg chg="add ord">
        <pc:chgData name="Lyndall Murray" userId="30bda770-8273-47fb-bea4-102fce84f533" providerId="ADAL" clId="{658D5E88-905A-4203-AEE2-3F7F2AED6466}" dt="2023-11-03T06:10:35.149" v="672"/>
        <pc:sldMkLst>
          <pc:docMk/>
          <pc:sldMk cId="2219976480" sldId="571"/>
        </pc:sldMkLst>
      </pc:sldChg>
      <pc:sldChg chg="add ord">
        <pc:chgData name="Lyndall Murray" userId="30bda770-8273-47fb-bea4-102fce84f533" providerId="ADAL" clId="{658D5E88-905A-4203-AEE2-3F7F2AED6466}" dt="2023-11-03T06:10:44.603" v="680"/>
        <pc:sldMkLst>
          <pc:docMk/>
          <pc:sldMk cId="1897476250" sldId="572"/>
        </pc:sldMkLst>
      </pc:sldChg>
      <pc:sldChg chg="add ord">
        <pc:chgData name="Lyndall Murray" userId="30bda770-8273-47fb-bea4-102fce84f533" providerId="ADAL" clId="{658D5E88-905A-4203-AEE2-3F7F2AED6466}" dt="2023-11-03T06:10:41.479" v="678"/>
        <pc:sldMkLst>
          <pc:docMk/>
          <pc:sldMk cId="617630667" sldId="573"/>
        </pc:sldMkLst>
      </pc:sldChg>
    </pc:docChg>
  </pc:docChgLst>
  <pc:docChgLst>
    <pc:chgData name="Veronica Alexander" userId="c4748b08-1db2-4bf4-bbca-45b97b78d132" providerId="ADAL" clId="{C1DE0007-F822-4068-87F6-04B18BF6BB20}"/>
    <pc:docChg chg="undo custSel addSld delSld modSld sldOrd">
      <pc:chgData name="Veronica Alexander" userId="c4748b08-1db2-4bf4-bbca-45b97b78d132" providerId="ADAL" clId="{C1DE0007-F822-4068-87F6-04B18BF6BB20}" dt="2023-11-02T22:28:49.397" v="719" actId="20577"/>
      <pc:docMkLst>
        <pc:docMk/>
      </pc:docMkLst>
      <pc:sldChg chg="ord">
        <pc:chgData name="Veronica Alexander" userId="c4748b08-1db2-4bf4-bbca-45b97b78d132" providerId="ADAL" clId="{C1DE0007-F822-4068-87F6-04B18BF6BB20}" dt="2023-11-02T20:49:13.780" v="269"/>
        <pc:sldMkLst>
          <pc:docMk/>
          <pc:sldMk cId="1548268831" sldId="294"/>
        </pc:sldMkLst>
      </pc:sldChg>
      <pc:sldChg chg="ord">
        <pc:chgData name="Veronica Alexander" userId="c4748b08-1db2-4bf4-bbca-45b97b78d132" providerId="ADAL" clId="{C1DE0007-F822-4068-87F6-04B18BF6BB20}" dt="2023-11-02T20:49:20.584" v="271"/>
        <pc:sldMkLst>
          <pc:docMk/>
          <pc:sldMk cId="579250461" sldId="299"/>
        </pc:sldMkLst>
      </pc:sldChg>
      <pc:sldChg chg="ord">
        <pc:chgData name="Veronica Alexander" userId="c4748b08-1db2-4bf4-bbca-45b97b78d132" providerId="ADAL" clId="{C1DE0007-F822-4068-87F6-04B18BF6BB20}" dt="2023-11-02T20:49:07.842" v="267"/>
        <pc:sldMkLst>
          <pc:docMk/>
          <pc:sldMk cId="1722242315" sldId="304"/>
        </pc:sldMkLst>
      </pc:sldChg>
      <pc:sldChg chg="modSp mod">
        <pc:chgData name="Veronica Alexander" userId="c4748b08-1db2-4bf4-bbca-45b97b78d132" providerId="ADAL" clId="{C1DE0007-F822-4068-87F6-04B18BF6BB20}" dt="2023-11-02T20:44:29.189" v="16" actId="20577"/>
        <pc:sldMkLst>
          <pc:docMk/>
          <pc:sldMk cId="2701173861" sldId="311"/>
        </pc:sldMkLst>
        <pc:spChg chg="mod">
          <ac:chgData name="Veronica Alexander" userId="c4748b08-1db2-4bf4-bbca-45b97b78d132" providerId="ADAL" clId="{C1DE0007-F822-4068-87F6-04B18BF6BB20}" dt="2023-11-02T20:44:29.189" v="16" actId="20577"/>
          <ac:spMkLst>
            <pc:docMk/>
            <pc:sldMk cId="2701173861" sldId="311"/>
            <ac:spMk id="7" creationId="{FA96FEBE-4D7F-E181-840E-C4760951DA37}"/>
          </ac:spMkLst>
        </pc:spChg>
      </pc:sldChg>
      <pc:sldChg chg="addSp delSp modSp add mod">
        <pc:chgData name="Veronica Alexander" userId="c4748b08-1db2-4bf4-bbca-45b97b78d132" providerId="ADAL" clId="{C1DE0007-F822-4068-87F6-04B18BF6BB20}" dt="2023-11-02T20:45:51.954" v="65" actId="931"/>
        <pc:sldMkLst>
          <pc:docMk/>
          <pc:sldMk cId="2806919233" sldId="314"/>
        </pc:sldMkLst>
        <pc:picChg chg="add del mod">
          <ac:chgData name="Veronica Alexander" userId="c4748b08-1db2-4bf4-bbca-45b97b78d132" providerId="ADAL" clId="{C1DE0007-F822-4068-87F6-04B18BF6BB20}" dt="2023-11-02T20:45:51.954" v="65" actId="931"/>
          <ac:picMkLst>
            <pc:docMk/>
            <pc:sldMk cId="2806919233" sldId="314"/>
            <ac:picMk id="3" creationId="{5560A791-EB65-2625-421B-7B2E61570852}"/>
          </ac:picMkLst>
        </pc:picChg>
      </pc:sldChg>
      <pc:sldChg chg="addSp delSp modSp add mod">
        <pc:chgData name="Veronica Alexander" userId="c4748b08-1db2-4bf4-bbca-45b97b78d132" providerId="ADAL" clId="{C1DE0007-F822-4068-87F6-04B18BF6BB20}" dt="2023-11-02T20:45:48.009" v="63"/>
        <pc:sldMkLst>
          <pc:docMk/>
          <pc:sldMk cId="144449162" sldId="315"/>
        </pc:sldMkLst>
        <pc:picChg chg="add del mod">
          <ac:chgData name="Veronica Alexander" userId="c4748b08-1db2-4bf4-bbca-45b97b78d132" providerId="ADAL" clId="{C1DE0007-F822-4068-87F6-04B18BF6BB20}" dt="2023-11-02T20:45:48.009" v="63"/>
          <ac:picMkLst>
            <pc:docMk/>
            <pc:sldMk cId="144449162" sldId="315"/>
            <ac:picMk id="2" creationId="{15614252-B788-A290-B2F4-365F961E661C}"/>
          </ac:picMkLst>
        </pc:picChg>
        <pc:picChg chg="add del mod">
          <ac:chgData name="Veronica Alexander" userId="c4748b08-1db2-4bf4-bbca-45b97b78d132" providerId="ADAL" clId="{C1DE0007-F822-4068-87F6-04B18BF6BB20}" dt="2023-11-02T20:45:26.206" v="50"/>
          <ac:picMkLst>
            <pc:docMk/>
            <pc:sldMk cId="144449162" sldId="315"/>
            <ac:picMk id="3" creationId="{9AC2FD52-243C-E937-4BEB-F91D333E5906}"/>
          </ac:picMkLst>
        </pc:picChg>
      </pc:sldChg>
      <pc:sldChg chg="addSp delSp modSp add">
        <pc:chgData name="Veronica Alexander" userId="c4748b08-1db2-4bf4-bbca-45b97b78d132" providerId="ADAL" clId="{C1DE0007-F822-4068-87F6-04B18BF6BB20}" dt="2023-11-02T20:45:45.863" v="61"/>
        <pc:sldMkLst>
          <pc:docMk/>
          <pc:sldMk cId="650695186" sldId="316"/>
        </pc:sldMkLst>
        <pc:picChg chg="add del mod">
          <ac:chgData name="Veronica Alexander" userId="c4748b08-1db2-4bf4-bbca-45b97b78d132" providerId="ADAL" clId="{C1DE0007-F822-4068-87F6-04B18BF6BB20}" dt="2023-11-02T20:45:45.863" v="61"/>
          <ac:picMkLst>
            <pc:docMk/>
            <pc:sldMk cId="650695186" sldId="316"/>
            <ac:picMk id="2" creationId="{5F013BA4-973E-D03A-7D6B-C624207C302F}"/>
          </ac:picMkLst>
        </pc:picChg>
      </pc:sldChg>
      <pc:sldChg chg="addSp delSp modSp add">
        <pc:chgData name="Veronica Alexander" userId="c4748b08-1db2-4bf4-bbca-45b97b78d132" providerId="ADAL" clId="{C1DE0007-F822-4068-87F6-04B18BF6BB20}" dt="2023-11-02T20:45:45.851" v="60"/>
        <pc:sldMkLst>
          <pc:docMk/>
          <pc:sldMk cId="1138148506" sldId="317"/>
        </pc:sldMkLst>
        <pc:picChg chg="add del mod">
          <ac:chgData name="Veronica Alexander" userId="c4748b08-1db2-4bf4-bbca-45b97b78d132" providerId="ADAL" clId="{C1DE0007-F822-4068-87F6-04B18BF6BB20}" dt="2023-11-02T20:45:45.851" v="60"/>
          <ac:picMkLst>
            <pc:docMk/>
            <pc:sldMk cId="1138148506" sldId="317"/>
            <ac:picMk id="2" creationId="{ABF52FE3-28B3-DB2F-0C3E-10BA2EDF2E29}"/>
          </ac:picMkLst>
        </pc:picChg>
      </pc:sldChg>
      <pc:sldChg chg="add">
        <pc:chgData name="Veronica Alexander" userId="c4748b08-1db2-4bf4-bbca-45b97b78d132" providerId="ADAL" clId="{C1DE0007-F822-4068-87F6-04B18BF6BB20}" dt="2023-11-02T20:59:03.150" v="515"/>
        <pc:sldMkLst>
          <pc:docMk/>
          <pc:sldMk cId="187168884" sldId="318"/>
        </pc:sldMkLst>
      </pc:sldChg>
      <pc:sldChg chg="add">
        <pc:chgData name="Veronica Alexander" userId="c4748b08-1db2-4bf4-bbca-45b97b78d132" providerId="ADAL" clId="{C1DE0007-F822-4068-87F6-04B18BF6BB20}" dt="2023-11-02T20:59:03.150" v="515"/>
        <pc:sldMkLst>
          <pc:docMk/>
          <pc:sldMk cId="89393922" sldId="319"/>
        </pc:sldMkLst>
      </pc:sldChg>
      <pc:sldChg chg="addSp delSp modSp add">
        <pc:chgData name="Veronica Alexander" userId="c4748b08-1db2-4bf4-bbca-45b97b78d132" providerId="ADAL" clId="{C1DE0007-F822-4068-87F6-04B18BF6BB20}" dt="2023-11-02T20:45:44.997" v="59"/>
        <pc:sldMkLst>
          <pc:docMk/>
          <pc:sldMk cId="2213893525" sldId="330"/>
        </pc:sldMkLst>
        <pc:picChg chg="add del mod">
          <ac:chgData name="Veronica Alexander" userId="c4748b08-1db2-4bf4-bbca-45b97b78d132" providerId="ADAL" clId="{C1DE0007-F822-4068-87F6-04B18BF6BB20}" dt="2023-11-02T20:45:31.009" v="53"/>
          <ac:picMkLst>
            <pc:docMk/>
            <pc:sldMk cId="2213893525" sldId="330"/>
            <ac:picMk id="2" creationId="{27029A6C-ECD3-C983-14F8-A6F636761D97}"/>
          </ac:picMkLst>
        </pc:picChg>
        <pc:picChg chg="add del mod">
          <ac:chgData name="Veronica Alexander" userId="c4748b08-1db2-4bf4-bbca-45b97b78d132" providerId="ADAL" clId="{C1DE0007-F822-4068-87F6-04B18BF6BB20}" dt="2023-11-02T20:45:44.997" v="59"/>
          <ac:picMkLst>
            <pc:docMk/>
            <pc:sldMk cId="2213893525" sldId="330"/>
            <ac:picMk id="3" creationId="{F4EFD3AA-6E98-DD07-29F0-CFDCE6848BB0}"/>
          </ac:picMkLst>
        </pc:picChg>
      </pc:sldChg>
      <pc:sldChg chg="addSp delSp modSp add">
        <pc:chgData name="Veronica Alexander" userId="c4748b08-1db2-4bf4-bbca-45b97b78d132" providerId="ADAL" clId="{C1DE0007-F822-4068-87F6-04B18BF6BB20}" dt="2023-11-02T20:45:44.509" v="58"/>
        <pc:sldMkLst>
          <pc:docMk/>
          <pc:sldMk cId="2995812332" sldId="331"/>
        </pc:sldMkLst>
        <pc:picChg chg="add del mod">
          <ac:chgData name="Veronica Alexander" userId="c4748b08-1db2-4bf4-bbca-45b97b78d132" providerId="ADAL" clId="{C1DE0007-F822-4068-87F6-04B18BF6BB20}" dt="2023-11-02T20:45:44.509" v="58"/>
          <ac:picMkLst>
            <pc:docMk/>
            <pc:sldMk cId="2995812332" sldId="331"/>
            <ac:picMk id="2" creationId="{1DA5351E-905B-0457-3FAA-BA7F0CFDDB35}"/>
          </ac:picMkLst>
        </pc:picChg>
      </pc:sldChg>
      <pc:sldChg chg="addSp delSp modSp add">
        <pc:chgData name="Veronica Alexander" userId="c4748b08-1db2-4bf4-bbca-45b97b78d132" providerId="ADAL" clId="{C1DE0007-F822-4068-87F6-04B18BF6BB20}" dt="2023-11-02T20:45:44.162" v="57"/>
        <pc:sldMkLst>
          <pc:docMk/>
          <pc:sldMk cId="2587310012" sldId="332"/>
        </pc:sldMkLst>
        <pc:picChg chg="add del mod">
          <ac:chgData name="Veronica Alexander" userId="c4748b08-1db2-4bf4-bbca-45b97b78d132" providerId="ADAL" clId="{C1DE0007-F822-4068-87F6-04B18BF6BB20}" dt="2023-11-02T20:45:44.162" v="57"/>
          <ac:picMkLst>
            <pc:docMk/>
            <pc:sldMk cId="2587310012" sldId="332"/>
            <ac:picMk id="2" creationId="{48ED1203-C10B-8917-29E1-753ECBDFC090}"/>
          </ac:picMkLst>
        </pc:picChg>
      </pc:sldChg>
      <pc:sldChg chg="modSp add mod">
        <pc:chgData name="Veronica Alexander" userId="c4748b08-1db2-4bf4-bbca-45b97b78d132" providerId="ADAL" clId="{C1DE0007-F822-4068-87F6-04B18BF6BB20}" dt="2023-11-02T20:44:46.840" v="43" actId="20577"/>
        <pc:sldMkLst>
          <pc:docMk/>
          <pc:sldMk cId="3522128047" sldId="333"/>
        </pc:sldMkLst>
        <pc:spChg chg="mod">
          <ac:chgData name="Veronica Alexander" userId="c4748b08-1db2-4bf4-bbca-45b97b78d132" providerId="ADAL" clId="{C1DE0007-F822-4068-87F6-04B18BF6BB20}" dt="2023-11-02T20:44:46.840" v="43" actId="20577"/>
          <ac:spMkLst>
            <pc:docMk/>
            <pc:sldMk cId="3522128047" sldId="333"/>
            <ac:spMk id="7" creationId="{FA96FEBE-4D7F-E181-840E-C4760951DA37}"/>
          </ac:spMkLst>
        </pc:spChg>
        <pc:spChg chg="mod">
          <ac:chgData name="Veronica Alexander" userId="c4748b08-1db2-4bf4-bbca-45b97b78d132" providerId="ADAL" clId="{C1DE0007-F822-4068-87F6-04B18BF6BB20}" dt="2023-11-02T20:44:44.420" v="37" actId="20577"/>
          <ac:spMkLst>
            <pc:docMk/>
            <pc:sldMk cId="3522128047" sldId="333"/>
            <ac:spMk id="12" creationId="{82B95CC9-C824-F912-57E2-D53B0EA4C76A}"/>
          </ac:spMkLst>
        </pc:spChg>
      </pc:sldChg>
      <pc:sldChg chg="addSp modSp new mod">
        <pc:chgData name="Veronica Alexander" userId="c4748b08-1db2-4bf4-bbca-45b97b78d132" providerId="ADAL" clId="{C1DE0007-F822-4068-87F6-04B18BF6BB20}" dt="2023-11-02T20:56:56.551" v="502" actId="1076"/>
        <pc:sldMkLst>
          <pc:docMk/>
          <pc:sldMk cId="480142725" sldId="334"/>
        </pc:sldMkLst>
        <pc:spChg chg="add mod">
          <ac:chgData name="Veronica Alexander" userId="c4748b08-1db2-4bf4-bbca-45b97b78d132" providerId="ADAL" clId="{C1DE0007-F822-4068-87F6-04B18BF6BB20}" dt="2023-11-02T20:56:56.551" v="502" actId="1076"/>
          <ac:spMkLst>
            <pc:docMk/>
            <pc:sldMk cId="480142725" sldId="334"/>
            <ac:spMk id="2" creationId="{900E2FFF-1D0D-6422-F582-470145F17C47}"/>
          </ac:spMkLst>
        </pc:spChg>
        <pc:picChg chg="add mod">
          <ac:chgData name="Veronica Alexander" userId="c4748b08-1db2-4bf4-bbca-45b97b78d132" providerId="ADAL" clId="{C1DE0007-F822-4068-87F6-04B18BF6BB20}" dt="2023-11-02T20:56:49.823" v="501" actId="1076"/>
          <ac:picMkLst>
            <pc:docMk/>
            <pc:sldMk cId="480142725" sldId="334"/>
            <ac:picMk id="4" creationId="{8C52174C-849D-114F-E836-68C3FD2E053F}"/>
          </ac:picMkLst>
        </pc:picChg>
        <pc:picChg chg="add mod">
          <ac:chgData name="Veronica Alexander" userId="c4748b08-1db2-4bf4-bbca-45b97b78d132" providerId="ADAL" clId="{C1DE0007-F822-4068-87F6-04B18BF6BB20}" dt="2023-11-02T20:56:46.249" v="500" actId="1076"/>
          <ac:picMkLst>
            <pc:docMk/>
            <pc:sldMk cId="480142725" sldId="334"/>
            <ac:picMk id="6" creationId="{A3831FA3-48F3-57BB-3C23-15799975F940}"/>
          </ac:picMkLst>
        </pc:picChg>
      </pc:sldChg>
      <pc:sldChg chg="addSp modSp add mod">
        <pc:chgData name="Veronica Alexander" userId="c4748b08-1db2-4bf4-bbca-45b97b78d132" providerId="ADAL" clId="{C1DE0007-F822-4068-87F6-04B18BF6BB20}" dt="2023-11-02T20:57:10.312" v="503"/>
        <pc:sldMkLst>
          <pc:docMk/>
          <pc:sldMk cId="417481675" sldId="335"/>
        </pc:sldMkLst>
        <pc:spChg chg="mod">
          <ac:chgData name="Veronica Alexander" userId="c4748b08-1db2-4bf4-bbca-45b97b78d132" providerId="ADAL" clId="{C1DE0007-F822-4068-87F6-04B18BF6BB20}" dt="2023-11-02T20:48:42.477" v="223" actId="20577"/>
          <ac:spMkLst>
            <pc:docMk/>
            <pc:sldMk cId="417481675" sldId="335"/>
            <ac:spMk id="2" creationId="{900E2FFF-1D0D-6422-F582-470145F17C47}"/>
          </ac:spMkLst>
        </pc:spChg>
        <pc:picChg chg="add mod">
          <ac:chgData name="Veronica Alexander" userId="c4748b08-1db2-4bf4-bbca-45b97b78d132" providerId="ADAL" clId="{C1DE0007-F822-4068-87F6-04B18BF6BB20}" dt="2023-11-02T20:57:10.312" v="503"/>
          <ac:picMkLst>
            <pc:docMk/>
            <pc:sldMk cId="417481675" sldId="335"/>
            <ac:picMk id="3" creationId="{C76BA04E-A54D-80A0-6857-6BE3D6162D99}"/>
          </ac:picMkLst>
        </pc:picChg>
        <pc:picChg chg="add mod">
          <ac:chgData name="Veronica Alexander" userId="c4748b08-1db2-4bf4-bbca-45b97b78d132" providerId="ADAL" clId="{C1DE0007-F822-4068-87F6-04B18BF6BB20}" dt="2023-11-02T20:57:10.312" v="503"/>
          <ac:picMkLst>
            <pc:docMk/>
            <pc:sldMk cId="417481675" sldId="335"/>
            <ac:picMk id="4" creationId="{86A11BF8-4E19-5370-0165-70CCCB81A40E}"/>
          </ac:picMkLst>
        </pc:picChg>
      </pc:sldChg>
      <pc:sldChg chg="addSp modSp add mod">
        <pc:chgData name="Veronica Alexander" userId="c4748b08-1db2-4bf4-bbca-45b97b78d132" providerId="ADAL" clId="{C1DE0007-F822-4068-87F6-04B18BF6BB20}" dt="2023-11-02T20:58:51.896" v="513" actId="20577"/>
        <pc:sldMkLst>
          <pc:docMk/>
          <pc:sldMk cId="1331098646" sldId="336"/>
        </pc:sldMkLst>
        <pc:spChg chg="mod">
          <ac:chgData name="Veronica Alexander" userId="c4748b08-1db2-4bf4-bbca-45b97b78d132" providerId="ADAL" clId="{C1DE0007-F822-4068-87F6-04B18BF6BB20}" dt="2023-11-02T20:58:51.896" v="513" actId="20577"/>
          <ac:spMkLst>
            <pc:docMk/>
            <pc:sldMk cId="1331098646" sldId="336"/>
            <ac:spMk id="2" creationId="{900E2FFF-1D0D-6422-F582-470145F17C47}"/>
          </ac:spMkLst>
        </pc:spChg>
        <pc:picChg chg="add mod">
          <ac:chgData name="Veronica Alexander" userId="c4748b08-1db2-4bf4-bbca-45b97b78d132" providerId="ADAL" clId="{C1DE0007-F822-4068-87F6-04B18BF6BB20}" dt="2023-11-02T20:57:21.013" v="506"/>
          <ac:picMkLst>
            <pc:docMk/>
            <pc:sldMk cId="1331098646" sldId="336"/>
            <ac:picMk id="3" creationId="{ACE86A3E-8477-F043-5510-253D03822DA6}"/>
          </ac:picMkLst>
        </pc:picChg>
        <pc:picChg chg="add mod">
          <ac:chgData name="Veronica Alexander" userId="c4748b08-1db2-4bf4-bbca-45b97b78d132" providerId="ADAL" clId="{C1DE0007-F822-4068-87F6-04B18BF6BB20}" dt="2023-11-02T20:57:21.013" v="506"/>
          <ac:picMkLst>
            <pc:docMk/>
            <pc:sldMk cId="1331098646" sldId="336"/>
            <ac:picMk id="4" creationId="{CCD41AAD-3900-E0E5-652B-09074E47D73D}"/>
          </ac:picMkLst>
        </pc:picChg>
      </pc:sldChg>
      <pc:sldChg chg="addSp delSp modSp add mod">
        <pc:chgData name="Veronica Alexander" userId="c4748b08-1db2-4bf4-bbca-45b97b78d132" providerId="ADAL" clId="{C1DE0007-F822-4068-87F6-04B18BF6BB20}" dt="2023-11-02T22:28:49.397" v="719" actId="20577"/>
        <pc:sldMkLst>
          <pc:docMk/>
          <pc:sldMk cId="2994576159" sldId="337"/>
        </pc:sldMkLst>
        <pc:spChg chg="mod">
          <ac:chgData name="Veronica Alexander" userId="c4748b08-1db2-4bf4-bbca-45b97b78d132" providerId="ADAL" clId="{C1DE0007-F822-4068-87F6-04B18BF6BB20}" dt="2023-11-02T22:28:49.397" v="719" actId="20577"/>
          <ac:spMkLst>
            <pc:docMk/>
            <pc:sldMk cId="2994576159" sldId="337"/>
            <ac:spMk id="2" creationId="{900E2FFF-1D0D-6422-F582-470145F17C47}"/>
          </ac:spMkLst>
        </pc:spChg>
        <pc:spChg chg="add del mod">
          <ac:chgData name="Veronica Alexander" userId="c4748b08-1db2-4bf4-bbca-45b97b78d132" providerId="ADAL" clId="{C1DE0007-F822-4068-87F6-04B18BF6BB20}" dt="2023-11-02T20:53:57.523" v="466" actId="478"/>
          <ac:spMkLst>
            <pc:docMk/>
            <pc:sldMk cId="2994576159" sldId="337"/>
            <ac:spMk id="3" creationId="{B41EE2A0-A74D-1E9A-7E48-96956A2BFF36}"/>
          </ac:spMkLst>
        </pc:spChg>
        <pc:picChg chg="add del mod">
          <ac:chgData name="Veronica Alexander" userId="c4748b08-1db2-4bf4-bbca-45b97b78d132" providerId="ADAL" clId="{C1DE0007-F822-4068-87F6-04B18BF6BB20}" dt="2023-11-02T20:59:28.415" v="580" actId="478"/>
          <ac:picMkLst>
            <pc:docMk/>
            <pc:sldMk cId="2994576159" sldId="337"/>
            <ac:picMk id="5" creationId="{B89E3763-FD07-3778-08B2-67D9D83D24D0}"/>
          </ac:picMkLst>
        </pc:picChg>
        <pc:picChg chg="add del mod">
          <ac:chgData name="Veronica Alexander" userId="c4748b08-1db2-4bf4-bbca-45b97b78d132" providerId="ADAL" clId="{C1DE0007-F822-4068-87F6-04B18BF6BB20}" dt="2023-11-02T20:59:39.014" v="582" actId="478"/>
          <ac:picMkLst>
            <pc:docMk/>
            <pc:sldMk cId="2994576159" sldId="337"/>
            <ac:picMk id="6" creationId="{EAAC81AF-B248-CCA9-8E5A-095977DEF954}"/>
          </ac:picMkLst>
        </pc:picChg>
        <pc:picChg chg="add del mod">
          <ac:chgData name="Veronica Alexander" userId="c4748b08-1db2-4bf4-bbca-45b97b78d132" providerId="ADAL" clId="{C1DE0007-F822-4068-87F6-04B18BF6BB20}" dt="2023-11-02T20:57:36.159" v="510" actId="478"/>
          <ac:picMkLst>
            <pc:docMk/>
            <pc:sldMk cId="2994576159" sldId="337"/>
            <ac:picMk id="7" creationId="{00360B0E-B3B8-2B47-BA29-D858EB518261}"/>
          </ac:picMkLst>
        </pc:picChg>
        <pc:picChg chg="add mod">
          <ac:chgData name="Veronica Alexander" userId="c4748b08-1db2-4bf4-bbca-45b97b78d132" providerId="ADAL" clId="{C1DE0007-F822-4068-87F6-04B18BF6BB20}" dt="2023-11-02T20:59:36.982" v="581"/>
          <ac:picMkLst>
            <pc:docMk/>
            <pc:sldMk cId="2994576159" sldId="337"/>
            <ac:picMk id="8" creationId="{DC51FC6A-E90D-C484-D979-B4BDAE87D547}"/>
          </ac:picMkLst>
        </pc:picChg>
      </pc:sldChg>
      <pc:sldChg chg="modSp add del mod">
        <pc:chgData name="Veronica Alexander" userId="c4748b08-1db2-4bf4-bbca-45b97b78d132" providerId="ADAL" clId="{C1DE0007-F822-4068-87F6-04B18BF6BB20}" dt="2023-11-02T21:02:27.438" v="715" actId="47"/>
        <pc:sldMkLst>
          <pc:docMk/>
          <pc:sldMk cId="2160634831" sldId="338"/>
        </pc:sldMkLst>
        <pc:spChg chg="mod">
          <ac:chgData name="Veronica Alexander" userId="c4748b08-1db2-4bf4-bbca-45b97b78d132" providerId="ADAL" clId="{C1DE0007-F822-4068-87F6-04B18BF6BB20}" dt="2023-11-02T20:55:34.806" v="497" actId="20577"/>
          <ac:spMkLst>
            <pc:docMk/>
            <pc:sldMk cId="2160634831" sldId="338"/>
            <ac:spMk id="2" creationId="{900E2FFF-1D0D-6422-F582-470145F17C47}"/>
          </ac:spMkLst>
        </pc:spChg>
      </pc:sldChg>
      <pc:sldChg chg="add ord">
        <pc:chgData name="Veronica Alexander" userId="c4748b08-1db2-4bf4-bbca-45b97b78d132" providerId="ADAL" clId="{C1DE0007-F822-4068-87F6-04B18BF6BB20}" dt="2023-11-02T20:55:01.162" v="489"/>
        <pc:sldMkLst>
          <pc:docMk/>
          <pc:sldMk cId="3316685438" sldId="339"/>
        </pc:sldMkLst>
      </pc:sldChg>
      <pc:sldChg chg="add">
        <pc:chgData name="Veronica Alexander" userId="c4748b08-1db2-4bf4-bbca-45b97b78d132" providerId="ADAL" clId="{C1DE0007-F822-4068-87F6-04B18BF6BB20}" dt="2023-11-02T20:51:25.110" v="445"/>
        <pc:sldMkLst>
          <pc:docMk/>
          <pc:sldMk cId="3017097782" sldId="340"/>
        </pc:sldMkLst>
      </pc:sldChg>
      <pc:sldChg chg="add">
        <pc:chgData name="Veronica Alexander" userId="c4748b08-1db2-4bf4-bbca-45b97b78d132" providerId="ADAL" clId="{C1DE0007-F822-4068-87F6-04B18BF6BB20}" dt="2023-11-02T20:51:25.110" v="445"/>
        <pc:sldMkLst>
          <pc:docMk/>
          <pc:sldMk cId="3001583116" sldId="341"/>
        </pc:sldMkLst>
      </pc:sldChg>
      <pc:sldChg chg="add ord">
        <pc:chgData name="Veronica Alexander" userId="c4748b08-1db2-4bf4-bbca-45b97b78d132" providerId="ADAL" clId="{C1DE0007-F822-4068-87F6-04B18BF6BB20}" dt="2023-11-02T20:55:02.747" v="491"/>
        <pc:sldMkLst>
          <pc:docMk/>
          <pc:sldMk cId="2060594417" sldId="342"/>
        </pc:sldMkLst>
      </pc:sldChg>
      <pc:sldChg chg="add ord">
        <pc:chgData name="Veronica Alexander" userId="c4748b08-1db2-4bf4-bbca-45b97b78d132" providerId="ADAL" clId="{C1DE0007-F822-4068-87F6-04B18BF6BB20}" dt="2023-11-02T20:55:04.364" v="493"/>
        <pc:sldMkLst>
          <pc:docMk/>
          <pc:sldMk cId="256483003" sldId="343"/>
        </pc:sldMkLst>
      </pc:sldChg>
      <pc:sldChg chg="add">
        <pc:chgData name="Veronica Alexander" userId="c4748b08-1db2-4bf4-bbca-45b97b78d132" providerId="ADAL" clId="{C1DE0007-F822-4068-87F6-04B18BF6BB20}" dt="2023-11-02T20:51:25.110" v="445"/>
        <pc:sldMkLst>
          <pc:docMk/>
          <pc:sldMk cId="3444017068" sldId="344"/>
        </pc:sldMkLst>
      </pc:sldChg>
      <pc:sldChg chg="add">
        <pc:chgData name="Veronica Alexander" userId="c4748b08-1db2-4bf4-bbca-45b97b78d132" providerId="ADAL" clId="{C1DE0007-F822-4068-87F6-04B18BF6BB20}" dt="2023-11-02T20:51:25.110" v="445"/>
        <pc:sldMkLst>
          <pc:docMk/>
          <pc:sldMk cId="3895719071" sldId="345"/>
        </pc:sldMkLst>
      </pc:sldChg>
      <pc:sldChg chg="modSp add mod">
        <pc:chgData name="Veronica Alexander" userId="c4748b08-1db2-4bf4-bbca-45b97b78d132" providerId="ADAL" clId="{C1DE0007-F822-4068-87F6-04B18BF6BB20}" dt="2023-11-02T20:54:40.858" v="479" actId="20577"/>
        <pc:sldMkLst>
          <pc:docMk/>
          <pc:sldMk cId="186491017" sldId="346"/>
        </pc:sldMkLst>
        <pc:spChg chg="mod">
          <ac:chgData name="Veronica Alexander" userId="c4748b08-1db2-4bf4-bbca-45b97b78d132" providerId="ADAL" clId="{C1DE0007-F822-4068-87F6-04B18BF6BB20}" dt="2023-11-02T20:54:40.858" v="479" actId="20577"/>
          <ac:spMkLst>
            <pc:docMk/>
            <pc:sldMk cId="186491017" sldId="346"/>
            <ac:spMk id="7" creationId="{FA96FEBE-4D7F-E181-840E-C4760951DA37}"/>
          </ac:spMkLst>
        </pc:spChg>
      </pc:sldChg>
      <pc:sldChg chg="add del">
        <pc:chgData name="Veronica Alexander" userId="c4748b08-1db2-4bf4-bbca-45b97b78d132" providerId="ADAL" clId="{C1DE0007-F822-4068-87F6-04B18BF6BB20}" dt="2023-11-02T20:53:43.349" v="447"/>
        <pc:sldMkLst>
          <pc:docMk/>
          <pc:sldMk cId="841657467" sldId="346"/>
        </pc:sldMkLst>
      </pc:sldChg>
      <pc:sldChg chg="add">
        <pc:chgData name="Veronica Alexander" userId="c4748b08-1db2-4bf4-bbca-45b97b78d132" providerId="ADAL" clId="{C1DE0007-F822-4068-87F6-04B18BF6BB20}" dt="2023-11-02T20:59:01.024" v="514" actId="2890"/>
        <pc:sldMkLst>
          <pc:docMk/>
          <pc:sldMk cId="481634895" sldId="347"/>
        </pc:sldMkLst>
      </pc:sldChg>
      <pc:sldChg chg="add">
        <pc:chgData name="Veronica Alexander" userId="c4748b08-1db2-4bf4-bbca-45b97b78d132" providerId="ADAL" clId="{C1DE0007-F822-4068-87F6-04B18BF6BB20}" dt="2023-11-02T20:59:03.150" v="515"/>
        <pc:sldMkLst>
          <pc:docMk/>
          <pc:sldMk cId="2660312172" sldId="348"/>
        </pc:sldMkLst>
      </pc:sldChg>
      <pc:sldChg chg="add">
        <pc:chgData name="Veronica Alexander" userId="c4748b08-1db2-4bf4-bbca-45b97b78d132" providerId="ADAL" clId="{C1DE0007-F822-4068-87F6-04B18BF6BB20}" dt="2023-11-02T20:59:03.150" v="515"/>
        <pc:sldMkLst>
          <pc:docMk/>
          <pc:sldMk cId="3869870071" sldId="349"/>
        </pc:sldMkLst>
      </pc:sldChg>
      <pc:sldChg chg="add">
        <pc:chgData name="Veronica Alexander" userId="c4748b08-1db2-4bf4-bbca-45b97b78d132" providerId="ADAL" clId="{C1DE0007-F822-4068-87F6-04B18BF6BB20}" dt="2023-11-02T20:59:03.150" v="515"/>
        <pc:sldMkLst>
          <pc:docMk/>
          <pc:sldMk cId="1667912413" sldId="350"/>
        </pc:sldMkLst>
      </pc:sldChg>
      <pc:sldChg chg="add">
        <pc:chgData name="Veronica Alexander" userId="c4748b08-1db2-4bf4-bbca-45b97b78d132" providerId="ADAL" clId="{C1DE0007-F822-4068-87F6-04B18BF6BB20}" dt="2023-11-02T20:59:03.150" v="515"/>
        <pc:sldMkLst>
          <pc:docMk/>
          <pc:sldMk cId="3606489348" sldId="351"/>
        </pc:sldMkLst>
      </pc:sldChg>
      <pc:sldChg chg="add">
        <pc:chgData name="Veronica Alexander" userId="c4748b08-1db2-4bf4-bbca-45b97b78d132" providerId="ADAL" clId="{C1DE0007-F822-4068-87F6-04B18BF6BB20}" dt="2023-11-02T20:59:03.150" v="515"/>
        <pc:sldMkLst>
          <pc:docMk/>
          <pc:sldMk cId="2635300656" sldId="352"/>
        </pc:sldMkLst>
      </pc:sldChg>
      <pc:sldChg chg="modSp add mod ord">
        <pc:chgData name="Veronica Alexander" userId="c4748b08-1db2-4bf4-bbca-45b97b78d132" providerId="ADAL" clId="{C1DE0007-F822-4068-87F6-04B18BF6BB20}" dt="2023-11-02T21:02:12.996" v="714"/>
        <pc:sldMkLst>
          <pc:docMk/>
          <pc:sldMk cId="509909017" sldId="353"/>
        </pc:sldMkLst>
        <pc:spChg chg="mod">
          <ac:chgData name="Veronica Alexander" userId="c4748b08-1db2-4bf4-bbca-45b97b78d132" providerId="ADAL" clId="{C1DE0007-F822-4068-87F6-04B18BF6BB20}" dt="2023-11-02T21:00:41.025" v="628" actId="6549"/>
          <ac:spMkLst>
            <pc:docMk/>
            <pc:sldMk cId="509909017" sldId="353"/>
            <ac:spMk id="2" creationId="{900E2FFF-1D0D-6422-F582-470145F17C47}"/>
          </ac:spMkLst>
        </pc:spChg>
      </pc:sldChg>
      <pc:sldChg chg="add del">
        <pc:chgData name="Veronica Alexander" userId="c4748b08-1db2-4bf4-bbca-45b97b78d132" providerId="ADAL" clId="{C1DE0007-F822-4068-87F6-04B18BF6BB20}" dt="2023-11-02T20:59:59.846" v="583" actId="47"/>
        <pc:sldMkLst>
          <pc:docMk/>
          <pc:sldMk cId="1973366940" sldId="353"/>
        </pc:sldMkLst>
      </pc:sldChg>
      <pc:sldChg chg="addSp modSp new mod">
        <pc:chgData name="Veronica Alexander" userId="c4748b08-1db2-4bf4-bbca-45b97b78d132" providerId="ADAL" clId="{C1DE0007-F822-4068-87F6-04B18BF6BB20}" dt="2023-11-02T21:02:01.490" v="712" actId="1076"/>
        <pc:sldMkLst>
          <pc:docMk/>
          <pc:sldMk cId="3175620470" sldId="354"/>
        </pc:sldMkLst>
        <pc:spChg chg="add mod">
          <ac:chgData name="Veronica Alexander" userId="c4748b08-1db2-4bf4-bbca-45b97b78d132" providerId="ADAL" clId="{C1DE0007-F822-4068-87F6-04B18BF6BB20}" dt="2023-11-02T21:01:58.923" v="711" actId="20577"/>
          <ac:spMkLst>
            <pc:docMk/>
            <pc:sldMk cId="3175620470" sldId="354"/>
            <ac:spMk id="4" creationId="{6735AAC9-47A9-31E4-E620-FD9BFC38FB4D}"/>
          </ac:spMkLst>
        </pc:spChg>
        <pc:picChg chg="add mod">
          <ac:chgData name="Veronica Alexander" userId="c4748b08-1db2-4bf4-bbca-45b97b78d132" providerId="ADAL" clId="{C1DE0007-F822-4068-87F6-04B18BF6BB20}" dt="2023-11-02T21:02:01.490" v="712" actId="1076"/>
          <ac:picMkLst>
            <pc:docMk/>
            <pc:sldMk cId="3175620470" sldId="354"/>
            <ac:picMk id="3" creationId="{4D7E354C-0237-69F6-FABB-23C850EA1954}"/>
          </ac:picMkLst>
        </pc:picChg>
      </pc:sldChg>
      <pc:sldChg chg="add del">
        <pc:chgData name="Veronica Alexander" userId="c4748b08-1db2-4bf4-bbca-45b97b78d132" providerId="ADAL" clId="{C1DE0007-F822-4068-87F6-04B18BF6BB20}" dt="2023-11-02T21:00:02.144" v="584" actId="47"/>
        <pc:sldMkLst>
          <pc:docMk/>
          <pc:sldMk cId="3888036986" sldId="354"/>
        </pc:sldMkLst>
      </pc:sldChg>
    </pc:docChg>
  </pc:docChgLst>
  <pc:docChgLst>
    <pc:chgData name="Lyndall Murray" userId="30bda770-8273-47fb-bea4-102fce84f533" providerId="ADAL" clId="{1A984830-4148-404C-ADC8-1E889FEBEDD2}"/>
    <pc:docChg chg="undo custSel addSld delSld modSld sldOrd">
      <pc:chgData name="Lyndall Murray" userId="30bda770-8273-47fb-bea4-102fce84f533" providerId="ADAL" clId="{1A984830-4148-404C-ADC8-1E889FEBEDD2}" dt="2023-11-22T00:13:25.113" v="859" actId="20577"/>
      <pc:docMkLst>
        <pc:docMk/>
      </pc:docMkLst>
      <pc:sldChg chg="modSp mod">
        <pc:chgData name="Lyndall Murray" userId="30bda770-8273-47fb-bea4-102fce84f533" providerId="ADAL" clId="{1A984830-4148-404C-ADC8-1E889FEBEDD2}" dt="2023-11-18T03:34:01.675" v="283" actId="14100"/>
        <pc:sldMkLst>
          <pc:docMk/>
          <pc:sldMk cId="3836692523" sldId="318"/>
        </pc:sldMkLst>
        <pc:spChg chg="mod">
          <ac:chgData name="Lyndall Murray" userId="30bda770-8273-47fb-bea4-102fce84f533" providerId="ADAL" clId="{1A984830-4148-404C-ADC8-1E889FEBEDD2}" dt="2023-11-18T03:33:44.137" v="280" actId="20577"/>
          <ac:spMkLst>
            <pc:docMk/>
            <pc:sldMk cId="3836692523" sldId="318"/>
            <ac:spMk id="4" creationId="{0BFF0ABD-2704-4A00-932D-7EA53BA4286E}"/>
          </ac:spMkLst>
        </pc:spChg>
        <pc:spChg chg="mod">
          <ac:chgData name="Lyndall Murray" userId="30bda770-8273-47fb-bea4-102fce84f533" providerId="ADAL" clId="{1A984830-4148-404C-ADC8-1E889FEBEDD2}" dt="2023-11-18T03:33:53.038" v="281" actId="1076"/>
          <ac:spMkLst>
            <pc:docMk/>
            <pc:sldMk cId="3836692523" sldId="318"/>
            <ac:spMk id="9" creationId="{3968B49C-88D1-4C29-9AEE-DDDF6B700396}"/>
          </ac:spMkLst>
        </pc:spChg>
        <pc:spChg chg="mod">
          <ac:chgData name="Lyndall Murray" userId="30bda770-8273-47fb-bea4-102fce84f533" providerId="ADAL" clId="{1A984830-4148-404C-ADC8-1E889FEBEDD2}" dt="2023-11-18T03:34:01.675" v="283" actId="14100"/>
          <ac:spMkLst>
            <pc:docMk/>
            <pc:sldMk cId="3836692523" sldId="318"/>
            <ac:spMk id="10" creationId="{627CCBBD-C58F-4DBD-84A8-ACF2C02DE759}"/>
          </ac:spMkLst>
        </pc:spChg>
        <pc:spChg chg="mod">
          <ac:chgData name="Lyndall Murray" userId="30bda770-8273-47fb-bea4-102fce84f533" providerId="ADAL" clId="{1A984830-4148-404C-ADC8-1E889FEBEDD2}" dt="2023-11-18T03:33:55.739" v="282" actId="1076"/>
          <ac:spMkLst>
            <pc:docMk/>
            <pc:sldMk cId="3836692523" sldId="318"/>
            <ac:spMk id="11" creationId="{7CF458D3-D83F-453B-93DC-8A38BA8F05DA}"/>
          </ac:spMkLst>
        </pc:spChg>
      </pc:sldChg>
      <pc:sldChg chg="modSp mod">
        <pc:chgData name="Lyndall Murray" userId="30bda770-8273-47fb-bea4-102fce84f533" providerId="ADAL" clId="{1A984830-4148-404C-ADC8-1E889FEBEDD2}" dt="2023-11-18T04:06:37.603" v="805" actId="20577"/>
        <pc:sldMkLst>
          <pc:docMk/>
          <pc:sldMk cId="3522128047" sldId="333"/>
        </pc:sldMkLst>
        <pc:spChg chg="mod">
          <ac:chgData name="Lyndall Murray" userId="30bda770-8273-47fb-bea4-102fce84f533" providerId="ADAL" clId="{1A984830-4148-404C-ADC8-1E889FEBEDD2}" dt="2023-11-18T04:05:50.388" v="781" actId="20577"/>
          <ac:spMkLst>
            <pc:docMk/>
            <pc:sldMk cId="3522128047" sldId="333"/>
            <ac:spMk id="12" creationId="{82B95CC9-C824-F912-57E2-D53B0EA4C76A}"/>
          </ac:spMkLst>
        </pc:spChg>
        <pc:spChg chg="mod">
          <ac:chgData name="Lyndall Murray" userId="30bda770-8273-47fb-bea4-102fce84f533" providerId="ADAL" clId="{1A984830-4148-404C-ADC8-1E889FEBEDD2}" dt="2023-11-18T04:06:37.603" v="805" actId="20577"/>
          <ac:spMkLst>
            <pc:docMk/>
            <pc:sldMk cId="3522128047" sldId="333"/>
            <ac:spMk id="14" creationId="{CE68CC39-B670-D3BA-1A1D-1A71842BE56E}"/>
          </ac:spMkLst>
        </pc:spChg>
      </pc:sldChg>
      <pc:sldChg chg="modSp mod">
        <pc:chgData name="Lyndall Murray" userId="30bda770-8273-47fb-bea4-102fce84f533" providerId="ADAL" clId="{1A984830-4148-404C-ADC8-1E889FEBEDD2}" dt="2023-11-18T04:07:28.341" v="828" actId="20577"/>
        <pc:sldMkLst>
          <pc:docMk/>
          <pc:sldMk cId="186491017" sldId="346"/>
        </pc:sldMkLst>
        <pc:spChg chg="mod">
          <ac:chgData name="Lyndall Murray" userId="30bda770-8273-47fb-bea4-102fce84f533" providerId="ADAL" clId="{1A984830-4148-404C-ADC8-1E889FEBEDD2}" dt="2023-11-18T04:07:28.341" v="828" actId="20577"/>
          <ac:spMkLst>
            <pc:docMk/>
            <pc:sldMk cId="186491017" sldId="346"/>
            <ac:spMk id="14" creationId="{CE68CC39-B670-D3BA-1A1D-1A71842BE56E}"/>
          </ac:spMkLst>
        </pc:spChg>
      </pc:sldChg>
      <pc:sldChg chg="modNotesTx">
        <pc:chgData name="Lyndall Murray" userId="30bda770-8273-47fb-bea4-102fce84f533" providerId="ADAL" clId="{1A984830-4148-404C-ADC8-1E889FEBEDD2}" dt="2023-11-22T00:13:25.113" v="859" actId="20577"/>
        <pc:sldMkLst>
          <pc:docMk/>
          <pc:sldMk cId="481634895" sldId="347"/>
        </pc:sldMkLst>
      </pc:sldChg>
      <pc:sldChg chg="modSp mod">
        <pc:chgData name="Lyndall Murray" userId="30bda770-8273-47fb-bea4-102fce84f533" providerId="ADAL" clId="{1A984830-4148-404C-ADC8-1E889FEBEDD2}" dt="2023-11-18T04:07:55.095" v="833" actId="20577"/>
        <pc:sldMkLst>
          <pc:docMk/>
          <pc:sldMk cId="3975230023" sldId="366"/>
        </pc:sldMkLst>
        <pc:spChg chg="mod">
          <ac:chgData name="Lyndall Murray" userId="30bda770-8273-47fb-bea4-102fce84f533" providerId="ADAL" clId="{1A984830-4148-404C-ADC8-1E889FEBEDD2}" dt="2023-11-18T04:07:55.095" v="833" actId="20577"/>
          <ac:spMkLst>
            <pc:docMk/>
            <pc:sldMk cId="3975230023" sldId="366"/>
            <ac:spMk id="14" creationId="{CE68CC39-B670-D3BA-1A1D-1A71842BE56E}"/>
          </ac:spMkLst>
        </pc:spChg>
      </pc:sldChg>
      <pc:sldChg chg="add">
        <pc:chgData name="Lyndall Murray" userId="30bda770-8273-47fb-bea4-102fce84f533" providerId="ADAL" clId="{1A984830-4148-404C-ADC8-1E889FEBEDD2}" dt="2023-11-17T09:45:55.761" v="58"/>
        <pc:sldMkLst>
          <pc:docMk/>
          <pc:sldMk cId="976374428" sldId="380"/>
        </pc:sldMkLst>
      </pc:sldChg>
      <pc:sldChg chg="modSp mod">
        <pc:chgData name="Lyndall Murray" userId="30bda770-8273-47fb-bea4-102fce84f533" providerId="ADAL" clId="{1A984830-4148-404C-ADC8-1E889FEBEDD2}" dt="2023-11-18T04:08:25.109" v="841" actId="20577"/>
        <pc:sldMkLst>
          <pc:docMk/>
          <pc:sldMk cId="3835679769" sldId="415"/>
        </pc:sldMkLst>
        <pc:spChg chg="mod">
          <ac:chgData name="Lyndall Murray" userId="30bda770-8273-47fb-bea4-102fce84f533" providerId="ADAL" clId="{1A984830-4148-404C-ADC8-1E889FEBEDD2}" dt="2023-11-18T04:08:25.109" v="841" actId="20577"/>
          <ac:spMkLst>
            <pc:docMk/>
            <pc:sldMk cId="3835679769" sldId="415"/>
            <ac:spMk id="14" creationId="{CE68CC39-B670-D3BA-1A1D-1A71842BE56E}"/>
          </ac:spMkLst>
        </pc:spChg>
      </pc:sldChg>
      <pc:sldChg chg="modSp mod">
        <pc:chgData name="Lyndall Murray" userId="30bda770-8273-47fb-bea4-102fce84f533" providerId="ADAL" clId="{1A984830-4148-404C-ADC8-1E889FEBEDD2}" dt="2023-11-18T04:08:44.930" v="851" actId="20577"/>
        <pc:sldMkLst>
          <pc:docMk/>
          <pc:sldMk cId="3178166500" sldId="416"/>
        </pc:sldMkLst>
        <pc:spChg chg="mod">
          <ac:chgData name="Lyndall Murray" userId="30bda770-8273-47fb-bea4-102fce84f533" providerId="ADAL" clId="{1A984830-4148-404C-ADC8-1E889FEBEDD2}" dt="2023-11-18T04:08:44.930" v="851" actId="20577"/>
          <ac:spMkLst>
            <pc:docMk/>
            <pc:sldMk cId="3178166500" sldId="416"/>
            <ac:spMk id="14" creationId="{CE68CC39-B670-D3BA-1A1D-1A71842BE56E}"/>
          </ac:spMkLst>
        </pc:spChg>
      </pc:sldChg>
      <pc:sldChg chg="modSp mod modNotesTx">
        <pc:chgData name="Lyndall Murray" userId="30bda770-8273-47fb-bea4-102fce84f533" providerId="ADAL" clId="{1A984830-4148-404C-ADC8-1E889FEBEDD2}" dt="2023-11-18T03:59:30.489" v="690" actId="20577"/>
        <pc:sldMkLst>
          <pc:docMk/>
          <pc:sldMk cId="4058515365" sldId="590"/>
        </pc:sldMkLst>
        <pc:spChg chg="mod">
          <ac:chgData name="Lyndall Murray" userId="30bda770-8273-47fb-bea4-102fce84f533" providerId="ADAL" clId="{1A984830-4148-404C-ADC8-1E889FEBEDD2}" dt="2023-11-18T03:59:30.489" v="690" actId="20577"/>
          <ac:spMkLst>
            <pc:docMk/>
            <pc:sldMk cId="4058515365" sldId="590"/>
            <ac:spMk id="2" creationId="{900E2FFF-1D0D-6422-F582-470145F17C47}"/>
          </ac:spMkLst>
        </pc:spChg>
      </pc:sldChg>
      <pc:sldChg chg="modSp mod modAnim">
        <pc:chgData name="Lyndall Murray" userId="30bda770-8273-47fb-bea4-102fce84f533" providerId="ADAL" clId="{1A984830-4148-404C-ADC8-1E889FEBEDD2}" dt="2023-11-17T10:36:42.518" v="170" actId="1076"/>
        <pc:sldMkLst>
          <pc:docMk/>
          <pc:sldMk cId="2626878507" sldId="591"/>
        </pc:sldMkLst>
        <pc:spChg chg="mod">
          <ac:chgData name="Lyndall Murray" userId="30bda770-8273-47fb-bea4-102fce84f533" providerId="ADAL" clId="{1A984830-4148-404C-ADC8-1E889FEBEDD2}" dt="2023-11-17T10:36:33.212" v="167" actId="1076"/>
          <ac:spMkLst>
            <pc:docMk/>
            <pc:sldMk cId="2626878507" sldId="591"/>
            <ac:spMk id="2" creationId="{646137BB-44AD-5B6D-B461-E0EE32D2C437}"/>
          </ac:spMkLst>
        </pc:spChg>
        <pc:spChg chg="mod">
          <ac:chgData name="Lyndall Murray" userId="30bda770-8273-47fb-bea4-102fce84f533" providerId="ADAL" clId="{1A984830-4148-404C-ADC8-1E889FEBEDD2}" dt="2023-11-17T10:36:26.926" v="166" actId="20577"/>
          <ac:spMkLst>
            <pc:docMk/>
            <pc:sldMk cId="2626878507" sldId="591"/>
            <ac:spMk id="4" creationId="{0BFF0ABD-2704-4A00-932D-7EA53BA4286E}"/>
          </ac:spMkLst>
        </pc:spChg>
        <pc:spChg chg="mod">
          <ac:chgData name="Lyndall Murray" userId="30bda770-8273-47fb-bea4-102fce84f533" providerId="ADAL" clId="{1A984830-4148-404C-ADC8-1E889FEBEDD2}" dt="2023-11-17T10:36:38.485" v="169" actId="14100"/>
          <ac:spMkLst>
            <pc:docMk/>
            <pc:sldMk cId="2626878507" sldId="591"/>
            <ac:spMk id="10" creationId="{627CCBBD-C58F-4DBD-84A8-ACF2C02DE759}"/>
          </ac:spMkLst>
        </pc:spChg>
        <pc:spChg chg="mod">
          <ac:chgData name="Lyndall Murray" userId="30bda770-8273-47fb-bea4-102fce84f533" providerId="ADAL" clId="{1A984830-4148-404C-ADC8-1E889FEBEDD2}" dt="2023-11-17T10:36:42.518" v="170" actId="1076"/>
          <ac:spMkLst>
            <pc:docMk/>
            <pc:sldMk cId="2626878507" sldId="591"/>
            <ac:spMk id="11" creationId="{7CF458D3-D83F-453B-93DC-8A38BA8F05DA}"/>
          </ac:spMkLst>
        </pc:spChg>
      </pc:sldChg>
      <pc:sldChg chg="modNotesTx">
        <pc:chgData name="Lyndall Murray" userId="30bda770-8273-47fb-bea4-102fce84f533" providerId="ADAL" clId="{1A984830-4148-404C-ADC8-1E889FEBEDD2}" dt="2023-11-18T04:00:53.537" v="728" actId="20577"/>
        <pc:sldMkLst>
          <pc:docMk/>
          <pc:sldMk cId="2556243450" sldId="611"/>
        </pc:sldMkLst>
      </pc:sldChg>
      <pc:sldChg chg="modSp mod ord modAnim">
        <pc:chgData name="Lyndall Murray" userId="30bda770-8273-47fb-bea4-102fce84f533" providerId="ADAL" clId="{1A984830-4148-404C-ADC8-1E889FEBEDD2}" dt="2023-11-18T03:34:32.420" v="294"/>
        <pc:sldMkLst>
          <pc:docMk/>
          <pc:sldMk cId="3435462361" sldId="612"/>
        </pc:sldMkLst>
        <pc:spChg chg="mod">
          <ac:chgData name="Lyndall Murray" userId="30bda770-8273-47fb-bea4-102fce84f533" providerId="ADAL" clId="{1A984830-4148-404C-ADC8-1E889FEBEDD2}" dt="2023-11-18T03:34:24.511" v="291" actId="1076"/>
          <ac:spMkLst>
            <pc:docMk/>
            <pc:sldMk cId="3435462361" sldId="612"/>
            <ac:spMk id="2" creationId="{DE1D83CD-3EA4-1B52-4941-E850A606D3A9}"/>
          </ac:spMkLst>
        </pc:spChg>
        <pc:spChg chg="mod">
          <ac:chgData name="Lyndall Murray" userId="30bda770-8273-47fb-bea4-102fce84f533" providerId="ADAL" clId="{1A984830-4148-404C-ADC8-1E889FEBEDD2}" dt="2023-11-18T03:34:17.715" v="290" actId="20577"/>
          <ac:spMkLst>
            <pc:docMk/>
            <pc:sldMk cId="3435462361" sldId="612"/>
            <ac:spMk id="4" creationId="{0BFF0ABD-2704-4A00-932D-7EA53BA4286E}"/>
          </ac:spMkLst>
        </pc:spChg>
        <pc:spChg chg="mod">
          <ac:chgData name="Lyndall Murray" userId="30bda770-8273-47fb-bea4-102fce84f533" providerId="ADAL" clId="{1A984830-4148-404C-ADC8-1E889FEBEDD2}" dt="2023-11-18T03:34:27.854" v="292" actId="1076"/>
          <ac:spMkLst>
            <pc:docMk/>
            <pc:sldMk cId="3435462361" sldId="612"/>
            <ac:spMk id="11" creationId="{7CF458D3-D83F-453B-93DC-8A38BA8F05DA}"/>
          </ac:spMkLst>
        </pc:spChg>
      </pc:sldChg>
      <pc:sldChg chg="ord">
        <pc:chgData name="Lyndall Murray" userId="30bda770-8273-47fb-bea4-102fce84f533" providerId="ADAL" clId="{1A984830-4148-404C-ADC8-1E889FEBEDD2}" dt="2023-11-18T03:35:46.060" v="308"/>
        <pc:sldMkLst>
          <pc:docMk/>
          <pc:sldMk cId="1761853692" sldId="614"/>
        </pc:sldMkLst>
      </pc:sldChg>
      <pc:sldChg chg="modSp mod">
        <pc:chgData name="Lyndall Murray" userId="30bda770-8273-47fb-bea4-102fce84f533" providerId="ADAL" clId="{1A984830-4148-404C-ADC8-1E889FEBEDD2}" dt="2023-11-18T03:48:48.408" v="452" actId="20577"/>
        <pc:sldMkLst>
          <pc:docMk/>
          <pc:sldMk cId="2083418934" sldId="617"/>
        </pc:sldMkLst>
        <pc:spChg chg="mod">
          <ac:chgData name="Lyndall Murray" userId="30bda770-8273-47fb-bea4-102fce84f533" providerId="ADAL" clId="{1A984830-4148-404C-ADC8-1E889FEBEDD2}" dt="2023-11-18T03:48:48.408" v="452" actId="20577"/>
          <ac:spMkLst>
            <pc:docMk/>
            <pc:sldMk cId="2083418934" sldId="617"/>
            <ac:spMk id="2" creationId="{900E2FFF-1D0D-6422-F582-470145F17C47}"/>
          </ac:spMkLst>
        </pc:spChg>
      </pc:sldChg>
      <pc:sldChg chg="modSp mod">
        <pc:chgData name="Lyndall Murray" userId="30bda770-8273-47fb-bea4-102fce84f533" providerId="ADAL" clId="{1A984830-4148-404C-ADC8-1E889FEBEDD2}" dt="2023-11-18T03:36:15.796" v="310" actId="20577"/>
        <pc:sldMkLst>
          <pc:docMk/>
          <pc:sldMk cId="3977148813" sldId="618"/>
        </pc:sldMkLst>
        <pc:spChg chg="mod">
          <ac:chgData name="Lyndall Murray" userId="30bda770-8273-47fb-bea4-102fce84f533" providerId="ADAL" clId="{1A984830-4148-404C-ADC8-1E889FEBEDD2}" dt="2023-11-18T03:36:15.796" v="310" actId="20577"/>
          <ac:spMkLst>
            <pc:docMk/>
            <pc:sldMk cId="3977148813" sldId="618"/>
            <ac:spMk id="2" creationId="{900E2FFF-1D0D-6422-F582-470145F17C47}"/>
          </ac:spMkLst>
        </pc:spChg>
      </pc:sldChg>
      <pc:sldChg chg="modNotesTx">
        <pc:chgData name="Lyndall Murray" userId="30bda770-8273-47fb-bea4-102fce84f533" providerId="ADAL" clId="{1A984830-4148-404C-ADC8-1E889FEBEDD2}" dt="2023-11-18T04:04:16.030" v="741" actId="20577"/>
        <pc:sldMkLst>
          <pc:docMk/>
          <pc:sldMk cId="1716567375" sldId="619"/>
        </pc:sldMkLst>
      </pc:sldChg>
      <pc:sldChg chg="ord">
        <pc:chgData name="Lyndall Murray" userId="30bda770-8273-47fb-bea4-102fce84f533" providerId="ADAL" clId="{1A984830-4148-404C-ADC8-1E889FEBEDD2}" dt="2023-11-17T09:41:34.106" v="50"/>
        <pc:sldMkLst>
          <pc:docMk/>
          <pc:sldMk cId="2777105594" sldId="621"/>
        </pc:sldMkLst>
      </pc:sldChg>
      <pc:sldChg chg="add modNotesTx">
        <pc:chgData name="Lyndall Murray" userId="30bda770-8273-47fb-bea4-102fce84f533" providerId="ADAL" clId="{1A984830-4148-404C-ADC8-1E889FEBEDD2}" dt="2023-11-18T04:01:49.778" v="730"/>
        <pc:sldMkLst>
          <pc:docMk/>
          <pc:sldMk cId="1910375571" sldId="657"/>
        </pc:sldMkLst>
      </pc:sldChg>
      <pc:sldChg chg="add modNotesTx">
        <pc:chgData name="Lyndall Murray" userId="30bda770-8273-47fb-bea4-102fce84f533" providerId="ADAL" clId="{1A984830-4148-404C-ADC8-1E889FEBEDD2}" dt="2023-11-18T04:01:23.165" v="729"/>
        <pc:sldMkLst>
          <pc:docMk/>
          <pc:sldMk cId="3860617360" sldId="658"/>
        </pc:sldMkLst>
      </pc:sldChg>
      <pc:sldChg chg="add modNotesTx">
        <pc:chgData name="Lyndall Murray" userId="30bda770-8273-47fb-bea4-102fce84f533" providerId="ADAL" clId="{1A984830-4148-404C-ADC8-1E889FEBEDD2}" dt="2023-11-18T03:59:51.705" v="718" actId="20577"/>
        <pc:sldMkLst>
          <pc:docMk/>
          <pc:sldMk cId="3500719206" sldId="659"/>
        </pc:sldMkLst>
      </pc:sldChg>
      <pc:sldChg chg="add">
        <pc:chgData name="Lyndall Murray" userId="30bda770-8273-47fb-bea4-102fce84f533" providerId="ADAL" clId="{1A984830-4148-404C-ADC8-1E889FEBEDD2}" dt="2023-11-17T09:44:36.499" v="54"/>
        <pc:sldMkLst>
          <pc:docMk/>
          <pc:sldMk cId="422941959" sldId="660"/>
        </pc:sldMkLst>
      </pc:sldChg>
      <pc:sldChg chg="add modNotesTx">
        <pc:chgData name="Lyndall Murray" userId="30bda770-8273-47fb-bea4-102fce84f533" providerId="ADAL" clId="{1A984830-4148-404C-ADC8-1E889FEBEDD2}" dt="2023-11-18T04:01:58.150" v="731"/>
        <pc:sldMkLst>
          <pc:docMk/>
          <pc:sldMk cId="1997716230" sldId="661"/>
        </pc:sldMkLst>
      </pc:sldChg>
      <pc:sldChg chg="add del">
        <pc:chgData name="Lyndall Murray" userId="30bda770-8273-47fb-bea4-102fce84f533" providerId="ADAL" clId="{1A984830-4148-404C-ADC8-1E889FEBEDD2}" dt="2023-11-17T09:45:59.301" v="60" actId="47"/>
        <pc:sldMkLst>
          <pc:docMk/>
          <pc:sldMk cId="495614200" sldId="662"/>
        </pc:sldMkLst>
      </pc:sldChg>
      <pc:sldChg chg="add modNotesTx">
        <pc:chgData name="Lyndall Murray" userId="30bda770-8273-47fb-bea4-102fce84f533" providerId="ADAL" clId="{1A984830-4148-404C-ADC8-1E889FEBEDD2}" dt="2023-11-18T04:05:01.575" v="765" actId="20577"/>
        <pc:sldMkLst>
          <pc:docMk/>
          <pc:sldMk cId="3600759509" sldId="662"/>
        </pc:sldMkLst>
      </pc:sldChg>
      <pc:sldChg chg="add ord">
        <pc:chgData name="Lyndall Murray" userId="30bda770-8273-47fb-bea4-102fce84f533" providerId="ADAL" clId="{1A984830-4148-404C-ADC8-1E889FEBEDD2}" dt="2023-11-17T09:46:51.388" v="64"/>
        <pc:sldMkLst>
          <pc:docMk/>
          <pc:sldMk cId="1244949796" sldId="663"/>
        </pc:sldMkLst>
      </pc:sldChg>
      <pc:sldChg chg="add del">
        <pc:chgData name="Lyndall Murray" userId="30bda770-8273-47fb-bea4-102fce84f533" providerId="ADAL" clId="{1A984830-4148-404C-ADC8-1E889FEBEDD2}" dt="2023-11-17T09:45:57.806" v="59" actId="47"/>
        <pc:sldMkLst>
          <pc:docMk/>
          <pc:sldMk cId="3386351243" sldId="663"/>
        </pc:sldMkLst>
      </pc:sldChg>
      <pc:sldChg chg="add ord">
        <pc:chgData name="Lyndall Murray" userId="30bda770-8273-47fb-bea4-102fce84f533" providerId="ADAL" clId="{1A984830-4148-404C-ADC8-1E889FEBEDD2}" dt="2023-11-17T09:46:54.404" v="66"/>
        <pc:sldMkLst>
          <pc:docMk/>
          <pc:sldMk cId="1192735020" sldId="664"/>
        </pc:sldMkLst>
      </pc:sldChg>
      <pc:sldChg chg="add ord">
        <pc:chgData name="Lyndall Murray" userId="30bda770-8273-47fb-bea4-102fce84f533" providerId="ADAL" clId="{1A984830-4148-404C-ADC8-1E889FEBEDD2}" dt="2023-11-17T09:47:16.191" v="82"/>
        <pc:sldMkLst>
          <pc:docMk/>
          <pc:sldMk cId="3109696954" sldId="665"/>
        </pc:sldMkLst>
      </pc:sldChg>
      <pc:sldChg chg="add ord">
        <pc:chgData name="Lyndall Murray" userId="30bda770-8273-47fb-bea4-102fce84f533" providerId="ADAL" clId="{1A984830-4148-404C-ADC8-1E889FEBEDD2}" dt="2023-11-17T09:47:01.390" v="72"/>
        <pc:sldMkLst>
          <pc:docMk/>
          <pc:sldMk cId="2647841230" sldId="666"/>
        </pc:sldMkLst>
      </pc:sldChg>
      <pc:sldChg chg="add ord">
        <pc:chgData name="Lyndall Murray" userId="30bda770-8273-47fb-bea4-102fce84f533" providerId="ADAL" clId="{1A984830-4148-404C-ADC8-1E889FEBEDD2}" dt="2023-11-17T09:47:07.092" v="76"/>
        <pc:sldMkLst>
          <pc:docMk/>
          <pc:sldMk cId="3020000383" sldId="667"/>
        </pc:sldMkLst>
      </pc:sldChg>
      <pc:sldChg chg="add ord">
        <pc:chgData name="Lyndall Murray" userId="30bda770-8273-47fb-bea4-102fce84f533" providerId="ADAL" clId="{1A984830-4148-404C-ADC8-1E889FEBEDD2}" dt="2023-11-17T09:46:51.388" v="64"/>
        <pc:sldMkLst>
          <pc:docMk/>
          <pc:sldMk cId="4050651352" sldId="668"/>
        </pc:sldMkLst>
      </pc:sldChg>
      <pc:sldChg chg="add ord">
        <pc:chgData name="Lyndall Murray" userId="30bda770-8273-47fb-bea4-102fce84f533" providerId="ADAL" clId="{1A984830-4148-404C-ADC8-1E889FEBEDD2}" dt="2023-11-17T09:46:51.388" v="64"/>
        <pc:sldMkLst>
          <pc:docMk/>
          <pc:sldMk cId="4104404358" sldId="669"/>
        </pc:sldMkLst>
      </pc:sldChg>
      <pc:sldChg chg="add ord">
        <pc:chgData name="Lyndall Murray" userId="30bda770-8273-47fb-bea4-102fce84f533" providerId="ADAL" clId="{1A984830-4148-404C-ADC8-1E889FEBEDD2}" dt="2023-11-17T09:47:12.453" v="80"/>
        <pc:sldMkLst>
          <pc:docMk/>
          <pc:sldMk cId="528807252" sldId="670"/>
        </pc:sldMkLst>
      </pc:sldChg>
      <pc:sldChg chg="add ord">
        <pc:chgData name="Lyndall Murray" userId="30bda770-8273-47fb-bea4-102fce84f533" providerId="ADAL" clId="{1A984830-4148-404C-ADC8-1E889FEBEDD2}" dt="2023-11-17T09:46:59.208" v="70"/>
        <pc:sldMkLst>
          <pc:docMk/>
          <pc:sldMk cId="611823031" sldId="671"/>
        </pc:sldMkLst>
      </pc:sldChg>
      <pc:sldChg chg="modSp add mod">
        <pc:chgData name="Lyndall Murray" userId="30bda770-8273-47fb-bea4-102fce84f533" providerId="ADAL" clId="{1A984830-4148-404C-ADC8-1E889FEBEDD2}" dt="2023-11-17T10:30:39.467" v="93" actId="14100"/>
        <pc:sldMkLst>
          <pc:docMk/>
          <pc:sldMk cId="1839738375" sldId="672"/>
        </pc:sldMkLst>
        <pc:spChg chg="mod">
          <ac:chgData name="Lyndall Murray" userId="30bda770-8273-47fb-bea4-102fce84f533" providerId="ADAL" clId="{1A984830-4148-404C-ADC8-1E889FEBEDD2}" dt="2023-11-17T10:30:36.027" v="92" actId="14100"/>
          <ac:spMkLst>
            <pc:docMk/>
            <pc:sldMk cId="1839738375" sldId="672"/>
            <ac:spMk id="4" creationId="{0BFF0ABD-2704-4A00-932D-7EA53BA4286E}"/>
          </ac:spMkLst>
        </pc:spChg>
        <pc:spChg chg="mod">
          <ac:chgData name="Lyndall Murray" userId="30bda770-8273-47fb-bea4-102fce84f533" providerId="ADAL" clId="{1A984830-4148-404C-ADC8-1E889FEBEDD2}" dt="2023-11-17T10:30:39.467" v="93" actId="14100"/>
          <ac:spMkLst>
            <pc:docMk/>
            <pc:sldMk cId="1839738375" sldId="672"/>
            <ac:spMk id="10" creationId="{627CCBBD-C58F-4DBD-84A8-ACF2C02DE759}"/>
          </ac:spMkLst>
        </pc:spChg>
      </pc:sldChg>
      <pc:sldChg chg="modSp add mod">
        <pc:chgData name="Lyndall Murray" userId="30bda770-8273-47fb-bea4-102fce84f533" providerId="ADAL" clId="{1A984830-4148-404C-ADC8-1E889FEBEDD2}" dt="2023-11-17T10:31:41.272" v="108" actId="14100"/>
        <pc:sldMkLst>
          <pc:docMk/>
          <pc:sldMk cId="1361243392" sldId="673"/>
        </pc:sldMkLst>
        <pc:spChg chg="mod">
          <ac:chgData name="Lyndall Murray" userId="30bda770-8273-47fb-bea4-102fce84f533" providerId="ADAL" clId="{1A984830-4148-404C-ADC8-1E889FEBEDD2}" dt="2023-11-17T10:31:17.681" v="104" actId="1076"/>
          <ac:spMkLst>
            <pc:docMk/>
            <pc:sldMk cId="1361243392" sldId="673"/>
            <ac:spMk id="2" creationId="{00273010-FCE0-D7DD-CFC1-83D4274533C7}"/>
          </ac:spMkLst>
        </pc:spChg>
        <pc:spChg chg="mod">
          <ac:chgData name="Lyndall Murray" userId="30bda770-8273-47fb-bea4-102fce84f533" providerId="ADAL" clId="{1A984830-4148-404C-ADC8-1E889FEBEDD2}" dt="2023-11-17T10:31:27.401" v="106" actId="1076"/>
          <ac:spMkLst>
            <pc:docMk/>
            <pc:sldMk cId="1361243392" sldId="673"/>
            <ac:spMk id="4" creationId="{0BFF0ABD-2704-4A00-932D-7EA53BA4286E}"/>
          </ac:spMkLst>
        </pc:spChg>
        <pc:spChg chg="mod">
          <ac:chgData name="Lyndall Murray" userId="30bda770-8273-47fb-bea4-102fce84f533" providerId="ADAL" clId="{1A984830-4148-404C-ADC8-1E889FEBEDD2}" dt="2023-11-17T10:31:41.272" v="108" actId="14100"/>
          <ac:spMkLst>
            <pc:docMk/>
            <pc:sldMk cId="1361243392" sldId="673"/>
            <ac:spMk id="10" creationId="{627CCBBD-C58F-4DBD-84A8-ACF2C02DE759}"/>
          </ac:spMkLst>
        </pc:spChg>
        <pc:spChg chg="mod">
          <ac:chgData name="Lyndall Murray" userId="30bda770-8273-47fb-bea4-102fce84f533" providerId="ADAL" clId="{1A984830-4148-404C-ADC8-1E889FEBEDD2}" dt="2023-11-17T10:31:20.334" v="105" actId="1076"/>
          <ac:spMkLst>
            <pc:docMk/>
            <pc:sldMk cId="1361243392" sldId="673"/>
            <ac:spMk id="11" creationId="{7CF458D3-D83F-453B-93DC-8A38BA8F05DA}"/>
          </ac:spMkLst>
        </pc:spChg>
      </pc:sldChg>
      <pc:sldChg chg="modSp add mod modAnim">
        <pc:chgData name="Lyndall Murray" userId="30bda770-8273-47fb-bea4-102fce84f533" providerId="ADAL" clId="{1A984830-4148-404C-ADC8-1E889FEBEDD2}" dt="2023-11-17T10:32:28.568" v="123" actId="14100"/>
        <pc:sldMkLst>
          <pc:docMk/>
          <pc:sldMk cId="1444426561" sldId="674"/>
        </pc:sldMkLst>
        <pc:spChg chg="mod">
          <ac:chgData name="Lyndall Murray" userId="30bda770-8273-47fb-bea4-102fce84f533" providerId="ADAL" clId="{1A984830-4148-404C-ADC8-1E889FEBEDD2}" dt="2023-11-17T10:32:05.822" v="118" actId="1076"/>
          <ac:spMkLst>
            <pc:docMk/>
            <pc:sldMk cId="1444426561" sldId="674"/>
            <ac:spMk id="2" creationId="{00273010-FCE0-D7DD-CFC1-83D4274533C7}"/>
          </ac:spMkLst>
        </pc:spChg>
        <pc:spChg chg="mod">
          <ac:chgData name="Lyndall Murray" userId="30bda770-8273-47fb-bea4-102fce84f533" providerId="ADAL" clId="{1A984830-4148-404C-ADC8-1E889FEBEDD2}" dt="2023-11-17T10:32:18.337" v="121" actId="14100"/>
          <ac:spMkLst>
            <pc:docMk/>
            <pc:sldMk cId="1444426561" sldId="674"/>
            <ac:spMk id="4" creationId="{0BFF0ABD-2704-4A00-932D-7EA53BA4286E}"/>
          </ac:spMkLst>
        </pc:spChg>
        <pc:spChg chg="mod">
          <ac:chgData name="Lyndall Murray" userId="30bda770-8273-47fb-bea4-102fce84f533" providerId="ADAL" clId="{1A984830-4148-404C-ADC8-1E889FEBEDD2}" dt="2023-11-17T10:32:28.568" v="123" actId="14100"/>
          <ac:spMkLst>
            <pc:docMk/>
            <pc:sldMk cId="1444426561" sldId="674"/>
            <ac:spMk id="10" creationId="{627CCBBD-C58F-4DBD-84A8-ACF2C02DE759}"/>
          </ac:spMkLst>
        </pc:spChg>
        <pc:spChg chg="mod">
          <ac:chgData name="Lyndall Murray" userId="30bda770-8273-47fb-bea4-102fce84f533" providerId="ADAL" clId="{1A984830-4148-404C-ADC8-1E889FEBEDD2}" dt="2023-11-17T10:32:09.721" v="119" actId="1076"/>
          <ac:spMkLst>
            <pc:docMk/>
            <pc:sldMk cId="1444426561" sldId="674"/>
            <ac:spMk id="11" creationId="{7CF458D3-D83F-453B-93DC-8A38BA8F05DA}"/>
          </ac:spMkLst>
        </pc:spChg>
      </pc:sldChg>
      <pc:sldChg chg="modSp add mod">
        <pc:chgData name="Lyndall Murray" userId="30bda770-8273-47fb-bea4-102fce84f533" providerId="ADAL" clId="{1A984830-4148-404C-ADC8-1E889FEBEDD2}" dt="2023-11-17T10:33:36.236" v="135" actId="14100"/>
        <pc:sldMkLst>
          <pc:docMk/>
          <pc:sldMk cId="3773390535" sldId="675"/>
        </pc:sldMkLst>
        <pc:spChg chg="mod">
          <ac:chgData name="Lyndall Murray" userId="30bda770-8273-47fb-bea4-102fce84f533" providerId="ADAL" clId="{1A984830-4148-404C-ADC8-1E889FEBEDD2}" dt="2023-11-17T10:33:21.716" v="132" actId="1076"/>
          <ac:spMkLst>
            <pc:docMk/>
            <pc:sldMk cId="3773390535" sldId="675"/>
            <ac:spMk id="2" creationId="{00273010-FCE0-D7DD-CFC1-83D4274533C7}"/>
          </ac:spMkLst>
        </pc:spChg>
        <pc:spChg chg="mod">
          <ac:chgData name="Lyndall Murray" userId="30bda770-8273-47fb-bea4-102fce84f533" providerId="ADAL" clId="{1A984830-4148-404C-ADC8-1E889FEBEDD2}" dt="2023-11-17T10:33:17.916" v="131" actId="1076"/>
          <ac:spMkLst>
            <pc:docMk/>
            <pc:sldMk cId="3773390535" sldId="675"/>
            <ac:spMk id="4" creationId="{0BFF0ABD-2704-4A00-932D-7EA53BA4286E}"/>
          </ac:spMkLst>
        </pc:spChg>
        <pc:spChg chg="mod">
          <ac:chgData name="Lyndall Murray" userId="30bda770-8273-47fb-bea4-102fce84f533" providerId="ADAL" clId="{1A984830-4148-404C-ADC8-1E889FEBEDD2}" dt="2023-11-17T10:33:36.236" v="135" actId="14100"/>
          <ac:spMkLst>
            <pc:docMk/>
            <pc:sldMk cId="3773390535" sldId="675"/>
            <ac:spMk id="10" creationId="{627CCBBD-C58F-4DBD-84A8-ACF2C02DE759}"/>
          </ac:spMkLst>
        </pc:spChg>
        <pc:spChg chg="mod">
          <ac:chgData name="Lyndall Murray" userId="30bda770-8273-47fb-bea4-102fce84f533" providerId="ADAL" clId="{1A984830-4148-404C-ADC8-1E889FEBEDD2}" dt="2023-11-17T10:33:26.803" v="133" actId="1076"/>
          <ac:spMkLst>
            <pc:docMk/>
            <pc:sldMk cId="3773390535" sldId="675"/>
            <ac:spMk id="11" creationId="{7CF458D3-D83F-453B-93DC-8A38BA8F05DA}"/>
          </ac:spMkLst>
        </pc:spChg>
      </pc:sldChg>
      <pc:sldChg chg="modSp add mod">
        <pc:chgData name="Lyndall Murray" userId="30bda770-8273-47fb-bea4-102fce84f533" providerId="ADAL" clId="{1A984830-4148-404C-ADC8-1E889FEBEDD2}" dt="2023-11-17T10:34:18.956" v="146" actId="14100"/>
        <pc:sldMkLst>
          <pc:docMk/>
          <pc:sldMk cId="75642431" sldId="676"/>
        </pc:sldMkLst>
        <pc:spChg chg="mod">
          <ac:chgData name="Lyndall Murray" userId="30bda770-8273-47fb-bea4-102fce84f533" providerId="ADAL" clId="{1A984830-4148-404C-ADC8-1E889FEBEDD2}" dt="2023-11-17T10:34:07.038" v="143" actId="1076"/>
          <ac:spMkLst>
            <pc:docMk/>
            <pc:sldMk cId="75642431" sldId="676"/>
            <ac:spMk id="2" creationId="{00273010-FCE0-D7DD-CFC1-83D4274533C7}"/>
          </ac:spMkLst>
        </pc:spChg>
        <pc:spChg chg="mod">
          <ac:chgData name="Lyndall Murray" userId="30bda770-8273-47fb-bea4-102fce84f533" providerId="ADAL" clId="{1A984830-4148-404C-ADC8-1E889FEBEDD2}" dt="2023-11-17T10:34:12.268" v="144" actId="1076"/>
          <ac:spMkLst>
            <pc:docMk/>
            <pc:sldMk cId="75642431" sldId="676"/>
            <ac:spMk id="4" creationId="{0BFF0ABD-2704-4A00-932D-7EA53BA4286E}"/>
          </ac:spMkLst>
        </pc:spChg>
        <pc:spChg chg="mod">
          <ac:chgData name="Lyndall Murray" userId="30bda770-8273-47fb-bea4-102fce84f533" providerId="ADAL" clId="{1A984830-4148-404C-ADC8-1E889FEBEDD2}" dt="2023-11-17T10:34:18.956" v="146" actId="14100"/>
          <ac:spMkLst>
            <pc:docMk/>
            <pc:sldMk cId="75642431" sldId="676"/>
            <ac:spMk id="10" creationId="{627CCBBD-C58F-4DBD-84A8-ACF2C02DE759}"/>
          </ac:spMkLst>
        </pc:spChg>
        <pc:spChg chg="mod">
          <ac:chgData name="Lyndall Murray" userId="30bda770-8273-47fb-bea4-102fce84f533" providerId="ADAL" clId="{1A984830-4148-404C-ADC8-1E889FEBEDD2}" dt="2023-11-17T10:33:59.470" v="142" actId="1076"/>
          <ac:spMkLst>
            <pc:docMk/>
            <pc:sldMk cId="75642431" sldId="676"/>
            <ac:spMk id="11" creationId="{7CF458D3-D83F-453B-93DC-8A38BA8F05DA}"/>
          </ac:spMkLst>
        </pc:spChg>
      </pc:sldChg>
      <pc:sldChg chg="modSp add mod">
        <pc:chgData name="Lyndall Murray" userId="30bda770-8273-47fb-bea4-102fce84f533" providerId="ADAL" clId="{1A984830-4148-404C-ADC8-1E889FEBEDD2}" dt="2023-11-17T10:35:09.807" v="157" actId="1076"/>
        <pc:sldMkLst>
          <pc:docMk/>
          <pc:sldMk cId="4015950400" sldId="677"/>
        </pc:sldMkLst>
        <pc:spChg chg="mod">
          <ac:chgData name="Lyndall Murray" userId="30bda770-8273-47fb-bea4-102fce84f533" providerId="ADAL" clId="{1A984830-4148-404C-ADC8-1E889FEBEDD2}" dt="2023-11-17T10:34:36.522" v="151" actId="1076"/>
          <ac:spMkLst>
            <pc:docMk/>
            <pc:sldMk cId="4015950400" sldId="677"/>
            <ac:spMk id="2" creationId="{00273010-FCE0-D7DD-CFC1-83D4274533C7}"/>
          </ac:spMkLst>
        </pc:spChg>
        <pc:spChg chg="mod">
          <ac:chgData name="Lyndall Murray" userId="30bda770-8273-47fb-bea4-102fce84f533" providerId="ADAL" clId="{1A984830-4148-404C-ADC8-1E889FEBEDD2}" dt="2023-11-17T10:35:01.711" v="156" actId="1076"/>
          <ac:spMkLst>
            <pc:docMk/>
            <pc:sldMk cId="4015950400" sldId="677"/>
            <ac:spMk id="4" creationId="{0BFF0ABD-2704-4A00-932D-7EA53BA4286E}"/>
          </ac:spMkLst>
        </pc:spChg>
        <pc:spChg chg="mod">
          <ac:chgData name="Lyndall Murray" userId="30bda770-8273-47fb-bea4-102fce84f533" providerId="ADAL" clId="{1A984830-4148-404C-ADC8-1E889FEBEDD2}" dt="2023-11-17T10:35:09.807" v="157" actId="1076"/>
          <ac:spMkLst>
            <pc:docMk/>
            <pc:sldMk cId="4015950400" sldId="677"/>
            <ac:spMk id="10" creationId="{627CCBBD-C58F-4DBD-84A8-ACF2C02DE759}"/>
          </ac:spMkLst>
        </pc:spChg>
        <pc:spChg chg="mod">
          <ac:chgData name="Lyndall Murray" userId="30bda770-8273-47fb-bea4-102fce84f533" providerId="ADAL" clId="{1A984830-4148-404C-ADC8-1E889FEBEDD2}" dt="2023-11-17T10:34:39.963" v="152" actId="1076"/>
          <ac:spMkLst>
            <pc:docMk/>
            <pc:sldMk cId="4015950400" sldId="677"/>
            <ac:spMk id="11" creationId="{7CF458D3-D83F-453B-93DC-8A38BA8F05DA}"/>
          </ac:spMkLst>
        </pc:spChg>
      </pc:sldChg>
      <pc:sldChg chg="modSp add mod modAnim">
        <pc:chgData name="Lyndall Murray" userId="30bda770-8273-47fb-bea4-102fce84f533" providerId="ADAL" clId="{1A984830-4148-404C-ADC8-1E889FEBEDD2}" dt="2023-11-17T10:37:42.718" v="189" actId="14100"/>
        <pc:sldMkLst>
          <pc:docMk/>
          <pc:sldMk cId="1798638749" sldId="678"/>
        </pc:sldMkLst>
        <pc:spChg chg="mod">
          <ac:chgData name="Lyndall Murray" userId="30bda770-8273-47fb-bea4-102fce84f533" providerId="ADAL" clId="{1A984830-4148-404C-ADC8-1E889FEBEDD2}" dt="2023-11-17T10:37:28.344" v="185" actId="1076"/>
          <ac:spMkLst>
            <pc:docMk/>
            <pc:sldMk cId="1798638749" sldId="678"/>
            <ac:spMk id="2" creationId="{00273010-FCE0-D7DD-CFC1-83D4274533C7}"/>
          </ac:spMkLst>
        </pc:spChg>
        <pc:spChg chg="mod">
          <ac:chgData name="Lyndall Murray" userId="30bda770-8273-47fb-bea4-102fce84f533" providerId="ADAL" clId="{1A984830-4148-404C-ADC8-1E889FEBEDD2}" dt="2023-11-17T10:37:32.386" v="186" actId="1076"/>
          <ac:spMkLst>
            <pc:docMk/>
            <pc:sldMk cId="1798638749" sldId="678"/>
            <ac:spMk id="4" creationId="{0BFF0ABD-2704-4A00-932D-7EA53BA4286E}"/>
          </ac:spMkLst>
        </pc:spChg>
        <pc:spChg chg="mod">
          <ac:chgData name="Lyndall Murray" userId="30bda770-8273-47fb-bea4-102fce84f533" providerId="ADAL" clId="{1A984830-4148-404C-ADC8-1E889FEBEDD2}" dt="2023-11-17T10:37:42.718" v="189" actId="14100"/>
          <ac:spMkLst>
            <pc:docMk/>
            <pc:sldMk cId="1798638749" sldId="678"/>
            <ac:spMk id="10" creationId="{627CCBBD-C58F-4DBD-84A8-ACF2C02DE759}"/>
          </ac:spMkLst>
        </pc:spChg>
        <pc:spChg chg="mod">
          <ac:chgData name="Lyndall Murray" userId="30bda770-8273-47fb-bea4-102fce84f533" providerId="ADAL" clId="{1A984830-4148-404C-ADC8-1E889FEBEDD2}" dt="2023-11-17T10:37:34.804" v="187" actId="1076"/>
          <ac:spMkLst>
            <pc:docMk/>
            <pc:sldMk cId="1798638749" sldId="678"/>
            <ac:spMk id="11" creationId="{7CF458D3-D83F-453B-93DC-8A38BA8F05DA}"/>
          </ac:spMkLst>
        </pc:spChg>
      </pc:sldChg>
      <pc:sldChg chg="modSp add mod modAnim">
        <pc:chgData name="Lyndall Murray" userId="30bda770-8273-47fb-bea4-102fce84f533" providerId="ADAL" clId="{1A984830-4148-404C-ADC8-1E889FEBEDD2}" dt="2023-11-17T10:38:30.087" v="204" actId="14100"/>
        <pc:sldMkLst>
          <pc:docMk/>
          <pc:sldMk cId="1514341076" sldId="679"/>
        </pc:sldMkLst>
        <pc:spChg chg="mod">
          <ac:chgData name="Lyndall Murray" userId="30bda770-8273-47fb-bea4-102fce84f533" providerId="ADAL" clId="{1A984830-4148-404C-ADC8-1E889FEBEDD2}" dt="2023-11-17T10:38:15.949" v="201" actId="1076"/>
          <ac:spMkLst>
            <pc:docMk/>
            <pc:sldMk cId="1514341076" sldId="679"/>
            <ac:spMk id="2" creationId="{00273010-FCE0-D7DD-CFC1-83D4274533C7}"/>
          </ac:spMkLst>
        </pc:spChg>
        <pc:spChg chg="mod">
          <ac:chgData name="Lyndall Murray" userId="30bda770-8273-47fb-bea4-102fce84f533" providerId="ADAL" clId="{1A984830-4148-404C-ADC8-1E889FEBEDD2}" dt="2023-11-17T10:38:00.865" v="199" actId="14100"/>
          <ac:spMkLst>
            <pc:docMk/>
            <pc:sldMk cId="1514341076" sldId="679"/>
            <ac:spMk id="4" creationId="{0BFF0ABD-2704-4A00-932D-7EA53BA4286E}"/>
          </ac:spMkLst>
        </pc:spChg>
        <pc:spChg chg="mod">
          <ac:chgData name="Lyndall Murray" userId="30bda770-8273-47fb-bea4-102fce84f533" providerId="ADAL" clId="{1A984830-4148-404C-ADC8-1E889FEBEDD2}" dt="2023-11-17T10:38:30.087" v="204" actId="14100"/>
          <ac:spMkLst>
            <pc:docMk/>
            <pc:sldMk cId="1514341076" sldId="679"/>
            <ac:spMk id="10" creationId="{627CCBBD-C58F-4DBD-84A8-ACF2C02DE759}"/>
          </ac:spMkLst>
        </pc:spChg>
        <pc:spChg chg="mod">
          <ac:chgData name="Lyndall Murray" userId="30bda770-8273-47fb-bea4-102fce84f533" providerId="ADAL" clId="{1A984830-4148-404C-ADC8-1E889FEBEDD2}" dt="2023-11-17T10:38:22.154" v="202" actId="1076"/>
          <ac:spMkLst>
            <pc:docMk/>
            <pc:sldMk cId="1514341076" sldId="679"/>
            <ac:spMk id="11" creationId="{7CF458D3-D83F-453B-93DC-8A38BA8F05DA}"/>
          </ac:spMkLst>
        </pc:spChg>
      </pc:sldChg>
      <pc:sldChg chg="modSp add mod">
        <pc:chgData name="Lyndall Murray" userId="30bda770-8273-47fb-bea4-102fce84f533" providerId="ADAL" clId="{1A984830-4148-404C-ADC8-1E889FEBEDD2}" dt="2023-11-17T10:39:15.341" v="215" actId="14100"/>
        <pc:sldMkLst>
          <pc:docMk/>
          <pc:sldMk cId="3312355102" sldId="680"/>
        </pc:sldMkLst>
        <pc:spChg chg="mod">
          <ac:chgData name="Lyndall Murray" userId="30bda770-8273-47fb-bea4-102fce84f533" providerId="ADAL" clId="{1A984830-4148-404C-ADC8-1E889FEBEDD2}" dt="2023-11-17T10:38:50.223" v="210" actId="1076"/>
          <ac:spMkLst>
            <pc:docMk/>
            <pc:sldMk cId="3312355102" sldId="680"/>
            <ac:spMk id="2" creationId="{00273010-FCE0-D7DD-CFC1-83D4274533C7}"/>
          </ac:spMkLst>
        </pc:spChg>
        <pc:spChg chg="mod">
          <ac:chgData name="Lyndall Murray" userId="30bda770-8273-47fb-bea4-102fce84f533" providerId="ADAL" clId="{1A984830-4148-404C-ADC8-1E889FEBEDD2}" dt="2023-11-17T10:39:05.130" v="213" actId="1076"/>
          <ac:spMkLst>
            <pc:docMk/>
            <pc:sldMk cId="3312355102" sldId="680"/>
            <ac:spMk id="4" creationId="{0BFF0ABD-2704-4A00-932D-7EA53BA4286E}"/>
          </ac:spMkLst>
        </pc:spChg>
        <pc:spChg chg="mod">
          <ac:chgData name="Lyndall Murray" userId="30bda770-8273-47fb-bea4-102fce84f533" providerId="ADAL" clId="{1A984830-4148-404C-ADC8-1E889FEBEDD2}" dt="2023-11-17T10:39:15.341" v="215" actId="14100"/>
          <ac:spMkLst>
            <pc:docMk/>
            <pc:sldMk cId="3312355102" sldId="680"/>
            <ac:spMk id="10" creationId="{627CCBBD-C58F-4DBD-84A8-ACF2C02DE759}"/>
          </ac:spMkLst>
        </pc:spChg>
        <pc:spChg chg="mod">
          <ac:chgData name="Lyndall Murray" userId="30bda770-8273-47fb-bea4-102fce84f533" providerId="ADAL" clId="{1A984830-4148-404C-ADC8-1E889FEBEDD2}" dt="2023-11-17T10:38:52.892" v="211" actId="1076"/>
          <ac:spMkLst>
            <pc:docMk/>
            <pc:sldMk cId="3312355102" sldId="680"/>
            <ac:spMk id="11" creationId="{7CF458D3-D83F-453B-93DC-8A38BA8F05DA}"/>
          </ac:spMkLst>
        </pc:spChg>
      </pc:sldChg>
      <pc:sldChg chg="modSp add mod">
        <pc:chgData name="Lyndall Murray" userId="30bda770-8273-47fb-bea4-102fce84f533" providerId="ADAL" clId="{1A984830-4148-404C-ADC8-1E889FEBEDD2}" dt="2023-11-17T10:40:09.165" v="227" actId="14100"/>
        <pc:sldMkLst>
          <pc:docMk/>
          <pc:sldMk cId="1520710220" sldId="681"/>
        </pc:sldMkLst>
        <pc:spChg chg="mod">
          <ac:chgData name="Lyndall Murray" userId="30bda770-8273-47fb-bea4-102fce84f533" providerId="ADAL" clId="{1A984830-4148-404C-ADC8-1E889FEBEDD2}" dt="2023-11-17T10:39:46.271" v="224" actId="1076"/>
          <ac:spMkLst>
            <pc:docMk/>
            <pc:sldMk cId="1520710220" sldId="681"/>
            <ac:spMk id="2" creationId="{00273010-FCE0-D7DD-CFC1-83D4274533C7}"/>
          </ac:spMkLst>
        </pc:spChg>
        <pc:spChg chg="mod">
          <ac:chgData name="Lyndall Murray" userId="30bda770-8273-47fb-bea4-102fce84f533" providerId="ADAL" clId="{1A984830-4148-404C-ADC8-1E889FEBEDD2}" dt="2023-11-17T10:39:39.270" v="223" actId="14100"/>
          <ac:spMkLst>
            <pc:docMk/>
            <pc:sldMk cId="1520710220" sldId="681"/>
            <ac:spMk id="4" creationId="{0BFF0ABD-2704-4A00-932D-7EA53BA4286E}"/>
          </ac:spMkLst>
        </pc:spChg>
        <pc:spChg chg="mod">
          <ac:chgData name="Lyndall Murray" userId="30bda770-8273-47fb-bea4-102fce84f533" providerId="ADAL" clId="{1A984830-4148-404C-ADC8-1E889FEBEDD2}" dt="2023-11-17T10:40:09.165" v="227" actId="14100"/>
          <ac:spMkLst>
            <pc:docMk/>
            <pc:sldMk cId="1520710220" sldId="681"/>
            <ac:spMk id="10" creationId="{627CCBBD-C58F-4DBD-84A8-ACF2C02DE759}"/>
          </ac:spMkLst>
        </pc:spChg>
        <pc:spChg chg="mod">
          <ac:chgData name="Lyndall Murray" userId="30bda770-8273-47fb-bea4-102fce84f533" providerId="ADAL" clId="{1A984830-4148-404C-ADC8-1E889FEBEDD2}" dt="2023-11-17T10:40:00.751" v="225" actId="1076"/>
          <ac:spMkLst>
            <pc:docMk/>
            <pc:sldMk cId="1520710220" sldId="681"/>
            <ac:spMk id="11" creationId="{7CF458D3-D83F-453B-93DC-8A38BA8F05DA}"/>
          </ac:spMkLst>
        </pc:spChg>
      </pc:sldChg>
      <pc:sldChg chg="add del">
        <pc:chgData name="Lyndall Murray" userId="30bda770-8273-47fb-bea4-102fce84f533" providerId="ADAL" clId="{1A984830-4148-404C-ADC8-1E889FEBEDD2}" dt="2023-11-18T03:35:15.275" v="306" actId="47"/>
        <pc:sldMkLst>
          <pc:docMk/>
          <pc:sldMk cId="3970514449" sldId="682"/>
        </pc:sldMkLst>
      </pc:sldChg>
      <pc:sldChg chg="modSp add mod modAnim">
        <pc:chgData name="Lyndall Murray" userId="30bda770-8273-47fb-bea4-102fce84f533" providerId="ADAL" clId="{1A984830-4148-404C-ADC8-1E889FEBEDD2}" dt="2023-11-18T03:31:38.770" v="248" actId="1076"/>
        <pc:sldMkLst>
          <pc:docMk/>
          <pc:sldMk cId="3668599369" sldId="683"/>
        </pc:sldMkLst>
        <pc:spChg chg="mod">
          <ac:chgData name="Lyndall Murray" userId="30bda770-8273-47fb-bea4-102fce84f533" providerId="ADAL" clId="{1A984830-4148-404C-ADC8-1E889FEBEDD2}" dt="2023-11-18T03:31:35.472" v="247" actId="1076"/>
          <ac:spMkLst>
            <pc:docMk/>
            <pc:sldMk cId="3668599369" sldId="683"/>
            <ac:spMk id="2" creationId="{00273010-FCE0-D7DD-CFC1-83D4274533C7}"/>
          </ac:spMkLst>
        </pc:spChg>
        <pc:spChg chg="mod">
          <ac:chgData name="Lyndall Murray" userId="30bda770-8273-47fb-bea4-102fce84f533" providerId="ADAL" clId="{1A984830-4148-404C-ADC8-1E889FEBEDD2}" dt="2023-11-18T03:31:31.842" v="246" actId="14100"/>
          <ac:spMkLst>
            <pc:docMk/>
            <pc:sldMk cId="3668599369" sldId="683"/>
            <ac:spMk id="4" creationId="{0BFF0ABD-2704-4A00-932D-7EA53BA4286E}"/>
          </ac:spMkLst>
        </pc:spChg>
        <pc:spChg chg="mod">
          <ac:chgData name="Lyndall Murray" userId="30bda770-8273-47fb-bea4-102fce84f533" providerId="ADAL" clId="{1A984830-4148-404C-ADC8-1E889FEBEDD2}" dt="2023-11-18T03:31:38.770" v="248" actId="1076"/>
          <ac:spMkLst>
            <pc:docMk/>
            <pc:sldMk cId="3668599369" sldId="683"/>
            <ac:spMk id="11" creationId="{7CF458D3-D83F-453B-93DC-8A38BA8F05DA}"/>
          </ac:spMkLst>
        </pc:spChg>
      </pc:sldChg>
      <pc:sldChg chg="modSp add mod modAnim">
        <pc:chgData name="Lyndall Murray" userId="30bda770-8273-47fb-bea4-102fce84f533" providerId="ADAL" clId="{1A984830-4148-404C-ADC8-1E889FEBEDD2}" dt="2023-11-18T03:32:41.985" v="263" actId="14100"/>
        <pc:sldMkLst>
          <pc:docMk/>
          <pc:sldMk cId="1965477139" sldId="684"/>
        </pc:sldMkLst>
        <pc:spChg chg="mod">
          <ac:chgData name="Lyndall Murray" userId="30bda770-8273-47fb-bea4-102fce84f533" providerId="ADAL" clId="{1A984830-4148-404C-ADC8-1E889FEBEDD2}" dt="2023-11-18T03:32:21.695" v="259" actId="1076"/>
          <ac:spMkLst>
            <pc:docMk/>
            <pc:sldMk cId="1965477139" sldId="684"/>
            <ac:spMk id="2" creationId="{00273010-FCE0-D7DD-CFC1-83D4274533C7}"/>
          </ac:spMkLst>
        </pc:spChg>
        <pc:spChg chg="mod">
          <ac:chgData name="Lyndall Murray" userId="30bda770-8273-47fb-bea4-102fce84f533" providerId="ADAL" clId="{1A984830-4148-404C-ADC8-1E889FEBEDD2}" dt="2023-11-18T03:32:26.250" v="260" actId="1076"/>
          <ac:spMkLst>
            <pc:docMk/>
            <pc:sldMk cId="1965477139" sldId="684"/>
            <ac:spMk id="4" creationId="{0BFF0ABD-2704-4A00-932D-7EA53BA4286E}"/>
          </ac:spMkLst>
        </pc:spChg>
        <pc:spChg chg="mod">
          <ac:chgData name="Lyndall Murray" userId="30bda770-8273-47fb-bea4-102fce84f533" providerId="ADAL" clId="{1A984830-4148-404C-ADC8-1E889FEBEDD2}" dt="2023-11-18T03:32:41.985" v="263" actId="14100"/>
          <ac:spMkLst>
            <pc:docMk/>
            <pc:sldMk cId="1965477139" sldId="684"/>
            <ac:spMk id="10" creationId="{627CCBBD-C58F-4DBD-84A8-ACF2C02DE759}"/>
          </ac:spMkLst>
        </pc:spChg>
        <pc:spChg chg="mod">
          <ac:chgData name="Lyndall Murray" userId="30bda770-8273-47fb-bea4-102fce84f533" providerId="ADAL" clId="{1A984830-4148-404C-ADC8-1E889FEBEDD2}" dt="2023-11-18T03:32:31.196" v="261" actId="1076"/>
          <ac:spMkLst>
            <pc:docMk/>
            <pc:sldMk cId="1965477139" sldId="684"/>
            <ac:spMk id="11" creationId="{7CF458D3-D83F-453B-93DC-8A38BA8F05DA}"/>
          </ac:spMkLst>
        </pc:spChg>
      </pc:sldChg>
      <pc:sldChg chg="modSp add mod modAnim">
        <pc:chgData name="Lyndall Murray" userId="30bda770-8273-47fb-bea4-102fce84f533" providerId="ADAL" clId="{1A984830-4148-404C-ADC8-1E889FEBEDD2}" dt="2023-11-18T03:33:09.954" v="275" actId="14100"/>
        <pc:sldMkLst>
          <pc:docMk/>
          <pc:sldMk cId="804229932" sldId="685"/>
        </pc:sldMkLst>
        <pc:spChg chg="mod">
          <ac:chgData name="Lyndall Murray" userId="30bda770-8273-47fb-bea4-102fce84f533" providerId="ADAL" clId="{1A984830-4148-404C-ADC8-1E889FEBEDD2}" dt="2023-11-18T03:32:58.693" v="272" actId="1076"/>
          <ac:spMkLst>
            <pc:docMk/>
            <pc:sldMk cId="804229932" sldId="685"/>
            <ac:spMk id="2" creationId="{00273010-FCE0-D7DD-CFC1-83D4274533C7}"/>
          </ac:spMkLst>
        </pc:spChg>
        <pc:spChg chg="mod">
          <ac:chgData name="Lyndall Murray" userId="30bda770-8273-47fb-bea4-102fce84f533" providerId="ADAL" clId="{1A984830-4148-404C-ADC8-1E889FEBEDD2}" dt="2023-11-18T03:33:09.954" v="275" actId="14100"/>
          <ac:spMkLst>
            <pc:docMk/>
            <pc:sldMk cId="804229932" sldId="685"/>
            <ac:spMk id="4" creationId="{0BFF0ABD-2704-4A00-932D-7EA53BA4286E}"/>
          </ac:spMkLst>
        </pc:spChg>
        <pc:spChg chg="mod">
          <ac:chgData name="Lyndall Murray" userId="30bda770-8273-47fb-bea4-102fce84f533" providerId="ADAL" clId="{1A984830-4148-404C-ADC8-1E889FEBEDD2}" dt="2023-11-18T03:33:00.971" v="273" actId="1076"/>
          <ac:spMkLst>
            <pc:docMk/>
            <pc:sldMk cId="804229932" sldId="685"/>
            <ac:spMk id="11" creationId="{7CF458D3-D83F-453B-93DC-8A38BA8F05DA}"/>
          </ac:spMkLst>
        </pc:spChg>
      </pc:sldChg>
      <pc:sldChg chg="modSp add mod modAnim">
        <pc:chgData name="Lyndall Murray" userId="30bda770-8273-47fb-bea4-102fce84f533" providerId="ADAL" clId="{1A984830-4148-404C-ADC8-1E889FEBEDD2}" dt="2023-11-18T03:35:02.489" v="305" actId="14100"/>
        <pc:sldMkLst>
          <pc:docMk/>
          <pc:sldMk cId="1890796841" sldId="686"/>
        </pc:sldMkLst>
        <pc:spChg chg="mod">
          <ac:chgData name="Lyndall Murray" userId="30bda770-8273-47fb-bea4-102fce84f533" providerId="ADAL" clId="{1A984830-4148-404C-ADC8-1E889FEBEDD2}" dt="2023-11-18T03:34:55.174" v="303" actId="1076"/>
          <ac:spMkLst>
            <pc:docMk/>
            <pc:sldMk cId="1890796841" sldId="686"/>
            <ac:spMk id="2" creationId="{DE1D83CD-3EA4-1B52-4941-E850A606D3A9}"/>
          </ac:spMkLst>
        </pc:spChg>
        <pc:spChg chg="mod">
          <ac:chgData name="Lyndall Murray" userId="30bda770-8273-47fb-bea4-102fce84f533" providerId="ADAL" clId="{1A984830-4148-404C-ADC8-1E889FEBEDD2}" dt="2023-11-18T03:34:47.875" v="302" actId="20577"/>
          <ac:spMkLst>
            <pc:docMk/>
            <pc:sldMk cId="1890796841" sldId="686"/>
            <ac:spMk id="4" creationId="{0BFF0ABD-2704-4A00-932D-7EA53BA4286E}"/>
          </ac:spMkLst>
        </pc:spChg>
        <pc:spChg chg="mod">
          <ac:chgData name="Lyndall Murray" userId="30bda770-8273-47fb-bea4-102fce84f533" providerId="ADAL" clId="{1A984830-4148-404C-ADC8-1E889FEBEDD2}" dt="2023-11-18T03:35:02.489" v="305" actId="14100"/>
          <ac:spMkLst>
            <pc:docMk/>
            <pc:sldMk cId="1890796841" sldId="686"/>
            <ac:spMk id="10" creationId="{627CCBBD-C58F-4DBD-84A8-ACF2C02DE759}"/>
          </ac:spMkLst>
        </pc:spChg>
        <pc:spChg chg="mod">
          <ac:chgData name="Lyndall Murray" userId="30bda770-8273-47fb-bea4-102fce84f533" providerId="ADAL" clId="{1A984830-4148-404C-ADC8-1E889FEBEDD2}" dt="2023-11-18T03:34:58.423" v="304" actId="1076"/>
          <ac:spMkLst>
            <pc:docMk/>
            <pc:sldMk cId="1890796841" sldId="686"/>
            <ac:spMk id="11" creationId="{7CF458D3-D83F-453B-93DC-8A38BA8F05DA}"/>
          </ac:spMkLst>
        </pc:spChg>
      </pc:sldChg>
      <pc:sldChg chg="modSp add mod">
        <pc:chgData name="Lyndall Murray" userId="30bda770-8273-47fb-bea4-102fce84f533" providerId="ADAL" clId="{1A984830-4148-404C-ADC8-1E889FEBEDD2}" dt="2023-11-18T03:39:17.840" v="327" actId="14100"/>
        <pc:sldMkLst>
          <pc:docMk/>
          <pc:sldMk cId="4020336046" sldId="687"/>
        </pc:sldMkLst>
        <pc:spChg chg="mod">
          <ac:chgData name="Lyndall Murray" userId="30bda770-8273-47fb-bea4-102fce84f533" providerId="ADAL" clId="{1A984830-4148-404C-ADC8-1E889FEBEDD2}" dt="2023-11-18T03:39:01.613" v="324" actId="1076"/>
          <ac:spMkLst>
            <pc:docMk/>
            <pc:sldMk cId="4020336046" sldId="687"/>
            <ac:spMk id="2" creationId="{646137BB-44AD-5B6D-B461-E0EE32D2C437}"/>
          </ac:spMkLst>
        </pc:spChg>
        <pc:spChg chg="mod">
          <ac:chgData name="Lyndall Murray" userId="30bda770-8273-47fb-bea4-102fce84f533" providerId="ADAL" clId="{1A984830-4148-404C-ADC8-1E889FEBEDD2}" dt="2023-11-18T03:38:56.342" v="323" actId="1076"/>
          <ac:spMkLst>
            <pc:docMk/>
            <pc:sldMk cId="4020336046" sldId="687"/>
            <ac:spMk id="4" creationId="{0BFF0ABD-2704-4A00-932D-7EA53BA4286E}"/>
          </ac:spMkLst>
        </pc:spChg>
        <pc:spChg chg="mod">
          <ac:chgData name="Lyndall Murray" userId="30bda770-8273-47fb-bea4-102fce84f533" providerId="ADAL" clId="{1A984830-4148-404C-ADC8-1E889FEBEDD2}" dt="2023-11-18T03:39:17.840" v="327" actId="14100"/>
          <ac:spMkLst>
            <pc:docMk/>
            <pc:sldMk cId="4020336046" sldId="687"/>
            <ac:spMk id="10" creationId="{627CCBBD-C58F-4DBD-84A8-ACF2C02DE759}"/>
          </ac:spMkLst>
        </pc:spChg>
        <pc:spChg chg="mod">
          <ac:chgData name="Lyndall Murray" userId="30bda770-8273-47fb-bea4-102fce84f533" providerId="ADAL" clId="{1A984830-4148-404C-ADC8-1E889FEBEDD2}" dt="2023-11-18T03:39:09.721" v="325" actId="1076"/>
          <ac:spMkLst>
            <pc:docMk/>
            <pc:sldMk cId="4020336046" sldId="687"/>
            <ac:spMk id="11" creationId="{7CF458D3-D83F-453B-93DC-8A38BA8F05DA}"/>
          </ac:spMkLst>
        </pc:spChg>
      </pc:sldChg>
      <pc:sldChg chg="modSp add mod ord modAnim">
        <pc:chgData name="Lyndall Murray" userId="30bda770-8273-47fb-bea4-102fce84f533" providerId="ADAL" clId="{1A984830-4148-404C-ADC8-1E889FEBEDD2}" dt="2023-11-18T03:44:44.633" v="438"/>
        <pc:sldMkLst>
          <pc:docMk/>
          <pc:sldMk cId="2948616397" sldId="688"/>
        </pc:sldMkLst>
        <pc:spChg chg="mod">
          <ac:chgData name="Lyndall Murray" userId="30bda770-8273-47fb-bea4-102fce84f533" providerId="ADAL" clId="{1A984830-4148-404C-ADC8-1E889FEBEDD2}" dt="2023-11-18T03:39:42.779" v="339" actId="1076"/>
          <ac:spMkLst>
            <pc:docMk/>
            <pc:sldMk cId="2948616397" sldId="688"/>
            <ac:spMk id="2" creationId="{646137BB-44AD-5B6D-B461-E0EE32D2C437}"/>
          </ac:spMkLst>
        </pc:spChg>
        <pc:spChg chg="mod">
          <ac:chgData name="Lyndall Murray" userId="30bda770-8273-47fb-bea4-102fce84f533" providerId="ADAL" clId="{1A984830-4148-404C-ADC8-1E889FEBEDD2}" dt="2023-11-18T03:39:35.944" v="338" actId="14100"/>
          <ac:spMkLst>
            <pc:docMk/>
            <pc:sldMk cId="2948616397" sldId="688"/>
            <ac:spMk id="4" creationId="{0BFF0ABD-2704-4A00-932D-7EA53BA4286E}"/>
          </ac:spMkLst>
        </pc:spChg>
        <pc:spChg chg="mod">
          <ac:chgData name="Lyndall Murray" userId="30bda770-8273-47fb-bea4-102fce84f533" providerId="ADAL" clId="{1A984830-4148-404C-ADC8-1E889FEBEDD2}" dt="2023-11-18T03:40:00.278" v="343" actId="14100"/>
          <ac:spMkLst>
            <pc:docMk/>
            <pc:sldMk cId="2948616397" sldId="688"/>
            <ac:spMk id="10" creationId="{627CCBBD-C58F-4DBD-84A8-ACF2C02DE759}"/>
          </ac:spMkLst>
        </pc:spChg>
        <pc:spChg chg="mod">
          <ac:chgData name="Lyndall Murray" userId="30bda770-8273-47fb-bea4-102fce84f533" providerId="ADAL" clId="{1A984830-4148-404C-ADC8-1E889FEBEDD2}" dt="2023-11-18T03:40:05.950" v="344" actId="1076"/>
          <ac:spMkLst>
            <pc:docMk/>
            <pc:sldMk cId="2948616397" sldId="688"/>
            <ac:spMk id="11" creationId="{7CF458D3-D83F-453B-93DC-8A38BA8F05DA}"/>
          </ac:spMkLst>
        </pc:spChg>
      </pc:sldChg>
      <pc:sldChg chg="modSp add mod ord">
        <pc:chgData name="Lyndall Murray" userId="30bda770-8273-47fb-bea4-102fce84f533" providerId="ADAL" clId="{1A984830-4148-404C-ADC8-1E889FEBEDD2}" dt="2023-11-18T03:44:47.098" v="440"/>
        <pc:sldMkLst>
          <pc:docMk/>
          <pc:sldMk cId="2332486443" sldId="689"/>
        </pc:sldMkLst>
        <pc:spChg chg="mod">
          <ac:chgData name="Lyndall Murray" userId="30bda770-8273-47fb-bea4-102fce84f533" providerId="ADAL" clId="{1A984830-4148-404C-ADC8-1E889FEBEDD2}" dt="2023-11-18T03:40:34.708" v="349" actId="1076"/>
          <ac:spMkLst>
            <pc:docMk/>
            <pc:sldMk cId="2332486443" sldId="689"/>
            <ac:spMk id="2" creationId="{646137BB-44AD-5B6D-B461-E0EE32D2C437}"/>
          </ac:spMkLst>
        </pc:spChg>
        <pc:spChg chg="mod">
          <ac:chgData name="Lyndall Murray" userId="30bda770-8273-47fb-bea4-102fce84f533" providerId="ADAL" clId="{1A984830-4148-404C-ADC8-1E889FEBEDD2}" dt="2023-11-18T03:40:14.134" v="346" actId="20577"/>
          <ac:spMkLst>
            <pc:docMk/>
            <pc:sldMk cId="2332486443" sldId="689"/>
            <ac:spMk id="4" creationId="{0BFF0ABD-2704-4A00-932D-7EA53BA4286E}"/>
          </ac:spMkLst>
        </pc:spChg>
        <pc:spChg chg="mod">
          <ac:chgData name="Lyndall Murray" userId="30bda770-8273-47fb-bea4-102fce84f533" providerId="ADAL" clId="{1A984830-4148-404C-ADC8-1E889FEBEDD2}" dt="2023-11-18T03:40:25.662" v="348" actId="14100"/>
          <ac:spMkLst>
            <pc:docMk/>
            <pc:sldMk cId="2332486443" sldId="689"/>
            <ac:spMk id="10" creationId="{627CCBBD-C58F-4DBD-84A8-ACF2C02DE759}"/>
          </ac:spMkLst>
        </pc:spChg>
        <pc:spChg chg="mod">
          <ac:chgData name="Lyndall Murray" userId="30bda770-8273-47fb-bea4-102fce84f533" providerId="ADAL" clId="{1A984830-4148-404C-ADC8-1E889FEBEDD2}" dt="2023-11-18T03:40:42.068" v="350" actId="1076"/>
          <ac:spMkLst>
            <pc:docMk/>
            <pc:sldMk cId="2332486443" sldId="689"/>
            <ac:spMk id="11" creationId="{7CF458D3-D83F-453B-93DC-8A38BA8F05DA}"/>
          </ac:spMkLst>
        </pc:spChg>
      </pc:sldChg>
      <pc:sldChg chg="modSp add mod ord modAnim">
        <pc:chgData name="Lyndall Murray" userId="30bda770-8273-47fb-bea4-102fce84f533" providerId="ADAL" clId="{1A984830-4148-404C-ADC8-1E889FEBEDD2}" dt="2023-11-18T03:44:53.162" v="442"/>
        <pc:sldMkLst>
          <pc:docMk/>
          <pc:sldMk cId="3432076735" sldId="690"/>
        </pc:sldMkLst>
        <pc:spChg chg="mod">
          <ac:chgData name="Lyndall Murray" userId="30bda770-8273-47fb-bea4-102fce84f533" providerId="ADAL" clId="{1A984830-4148-404C-ADC8-1E889FEBEDD2}" dt="2023-11-18T03:41:03.690" v="359" actId="1076"/>
          <ac:spMkLst>
            <pc:docMk/>
            <pc:sldMk cId="3432076735" sldId="690"/>
            <ac:spMk id="2" creationId="{646137BB-44AD-5B6D-B461-E0EE32D2C437}"/>
          </ac:spMkLst>
        </pc:spChg>
        <pc:spChg chg="mod">
          <ac:chgData name="Lyndall Murray" userId="30bda770-8273-47fb-bea4-102fce84f533" providerId="ADAL" clId="{1A984830-4148-404C-ADC8-1E889FEBEDD2}" dt="2023-11-18T03:40:51.460" v="358" actId="20577"/>
          <ac:spMkLst>
            <pc:docMk/>
            <pc:sldMk cId="3432076735" sldId="690"/>
            <ac:spMk id="4" creationId="{0BFF0ABD-2704-4A00-932D-7EA53BA4286E}"/>
          </ac:spMkLst>
        </pc:spChg>
      </pc:sldChg>
      <pc:sldChg chg="modSp add ord modAnim">
        <pc:chgData name="Lyndall Murray" userId="30bda770-8273-47fb-bea4-102fce84f533" providerId="ADAL" clId="{1A984830-4148-404C-ADC8-1E889FEBEDD2}" dt="2023-11-18T03:44:56.664" v="444"/>
        <pc:sldMkLst>
          <pc:docMk/>
          <pc:sldMk cId="1321413141" sldId="691"/>
        </pc:sldMkLst>
        <pc:spChg chg="mod">
          <ac:chgData name="Lyndall Murray" userId="30bda770-8273-47fb-bea4-102fce84f533" providerId="ADAL" clId="{1A984830-4148-404C-ADC8-1E889FEBEDD2}" dt="2023-11-18T03:41:17.299" v="368" actId="20577"/>
          <ac:spMkLst>
            <pc:docMk/>
            <pc:sldMk cId="1321413141" sldId="691"/>
            <ac:spMk id="4" creationId="{0BFF0ABD-2704-4A00-932D-7EA53BA4286E}"/>
          </ac:spMkLst>
        </pc:spChg>
      </pc:sldChg>
      <pc:sldChg chg="modSp add mod modAnim">
        <pc:chgData name="Lyndall Murray" userId="30bda770-8273-47fb-bea4-102fce84f533" providerId="ADAL" clId="{1A984830-4148-404C-ADC8-1E889FEBEDD2}" dt="2023-11-18T03:42:48.094" v="396" actId="14100"/>
        <pc:sldMkLst>
          <pc:docMk/>
          <pc:sldMk cId="1976598958" sldId="692"/>
        </pc:sldMkLst>
        <pc:spChg chg="mod">
          <ac:chgData name="Lyndall Murray" userId="30bda770-8273-47fb-bea4-102fce84f533" providerId="ADAL" clId="{1A984830-4148-404C-ADC8-1E889FEBEDD2}" dt="2023-11-18T03:41:57.115" v="379" actId="1076"/>
          <ac:spMkLst>
            <pc:docMk/>
            <pc:sldMk cId="1976598958" sldId="692"/>
            <ac:spMk id="2" creationId="{646137BB-44AD-5B6D-B461-E0EE32D2C437}"/>
          </ac:spMkLst>
        </pc:spChg>
        <pc:spChg chg="mod">
          <ac:chgData name="Lyndall Murray" userId="30bda770-8273-47fb-bea4-102fce84f533" providerId="ADAL" clId="{1A984830-4148-404C-ADC8-1E889FEBEDD2}" dt="2023-11-18T03:41:44.961" v="378" actId="20577"/>
          <ac:spMkLst>
            <pc:docMk/>
            <pc:sldMk cId="1976598958" sldId="692"/>
            <ac:spMk id="4" creationId="{0BFF0ABD-2704-4A00-932D-7EA53BA4286E}"/>
          </ac:spMkLst>
        </pc:spChg>
        <pc:spChg chg="mod">
          <ac:chgData name="Lyndall Murray" userId="30bda770-8273-47fb-bea4-102fce84f533" providerId="ADAL" clId="{1A984830-4148-404C-ADC8-1E889FEBEDD2}" dt="2023-11-18T03:42:48.094" v="396" actId="14100"/>
          <ac:spMkLst>
            <pc:docMk/>
            <pc:sldMk cId="1976598958" sldId="692"/>
            <ac:spMk id="10" creationId="{627CCBBD-C58F-4DBD-84A8-ACF2C02DE759}"/>
          </ac:spMkLst>
        </pc:spChg>
        <pc:spChg chg="mod">
          <ac:chgData name="Lyndall Murray" userId="30bda770-8273-47fb-bea4-102fce84f533" providerId="ADAL" clId="{1A984830-4148-404C-ADC8-1E889FEBEDD2}" dt="2023-11-18T03:42:02.822" v="380" actId="1076"/>
          <ac:spMkLst>
            <pc:docMk/>
            <pc:sldMk cId="1976598958" sldId="692"/>
            <ac:spMk id="11" creationId="{7CF458D3-D83F-453B-93DC-8A38BA8F05DA}"/>
          </ac:spMkLst>
        </pc:spChg>
      </pc:sldChg>
      <pc:sldChg chg="modSp add mod modAnim">
        <pc:chgData name="Lyndall Murray" userId="30bda770-8273-47fb-bea4-102fce84f533" providerId="ADAL" clId="{1A984830-4148-404C-ADC8-1E889FEBEDD2}" dt="2023-11-18T03:42:41.343" v="394" actId="1076"/>
        <pc:sldMkLst>
          <pc:docMk/>
          <pc:sldMk cId="2960271766" sldId="693"/>
        </pc:sldMkLst>
        <pc:spChg chg="mod">
          <ac:chgData name="Lyndall Murray" userId="30bda770-8273-47fb-bea4-102fce84f533" providerId="ADAL" clId="{1A984830-4148-404C-ADC8-1E889FEBEDD2}" dt="2023-11-18T03:42:35.658" v="393" actId="1076"/>
          <ac:spMkLst>
            <pc:docMk/>
            <pc:sldMk cId="2960271766" sldId="693"/>
            <ac:spMk id="2" creationId="{646137BB-44AD-5B6D-B461-E0EE32D2C437}"/>
          </ac:spMkLst>
        </pc:spChg>
        <pc:spChg chg="mod">
          <ac:chgData name="Lyndall Murray" userId="30bda770-8273-47fb-bea4-102fce84f533" providerId="ADAL" clId="{1A984830-4148-404C-ADC8-1E889FEBEDD2}" dt="2023-11-18T03:42:20.362" v="389" actId="1076"/>
          <ac:spMkLst>
            <pc:docMk/>
            <pc:sldMk cId="2960271766" sldId="693"/>
            <ac:spMk id="4" creationId="{0BFF0ABD-2704-4A00-932D-7EA53BA4286E}"/>
          </ac:spMkLst>
        </pc:spChg>
        <pc:spChg chg="mod">
          <ac:chgData name="Lyndall Murray" userId="30bda770-8273-47fb-bea4-102fce84f533" providerId="ADAL" clId="{1A984830-4148-404C-ADC8-1E889FEBEDD2}" dt="2023-11-18T03:42:32.534" v="392" actId="14100"/>
          <ac:spMkLst>
            <pc:docMk/>
            <pc:sldMk cId="2960271766" sldId="693"/>
            <ac:spMk id="10" creationId="{627CCBBD-C58F-4DBD-84A8-ACF2C02DE759}"/>
          </ac:spMkLst>
        </pc:spChg>
        <pc:spChg chg="mod">
          <ac:chgData name="Lyndall Murray" userId="30bda770-8273-47fb-bea4-102fce84f533" providerId="ADAL" clId="{1A984830-4148-404C-ADC8-1E889FEBEDD2}" dt="2023-11-18T03:42:41.343" v="394" actId="1076"/>
          <ac:spMkLst>
            <pc:docMk/>
            <pc:sldMk cId="2960271766" sldId="693"/>
            <ac:spMk id="11" creationId="{7CF458D3-D83F-453B-93DC-8A38BA8F05DA}"/>
          </ac:spMkLst>
        </pc:spChg>
      </pc:sldChg>
      <pc:sldChg chg="modSp add mod modAnim">
        <pc:chgData name="Lyndall Murray" userId="30bda770-8273-47fb-bea4-102fce84f533" providerId="ADAL" clId="{1A984830-4148-404C-ADC8-1E889FEBEDD2}" dt="2023-11-18T03:44:27.060" v="436" actId="14100"/>
        <pc:sldMkLst>
          <pc:docMk/>
          <pc:sldMk cId="295818615" sldId="694"/>
        </pc:sldMkLst>
        <pc:spChg chg="mod">
          <ac:chgData name="Lyndall Murray" userId="30bda770-8273-47fb-bea4-102fce84f533" providerId="ADAL" clId="{1A984830-4148-404C-ADC8-1E889FEBEDD2}" dt="2023-11-18T03:43:08.050" v="406" actId="1076"/>
          <ac:spMkLst>
            <pc:docMk/>
            <pc:sldMk cId="295818615" sldId="694"/>
            <ac:spMk id="2" creationId="{646137BB-44AD-5B6D-B461-E0EE32D2C437}"/>
          </ac:spMkLst>
        </pc:spChg>
        <pc:spChg chg="mod">
          <ac:chgData name="Lyndall Murray" userId="30bda770-8273-47fb-bea4-102fce84f533" providerId="ADAL" clId="{1A984830-4148-404C-ADC8-1E889FEBEDD2}" dt="2023-11-18T03:42:58.659" v="405" actId="20577"/>
          <ac:spMkLst>
            <pc:docMk/>
            <pc:sldMk cId="295818615" sldId="694"/>
            <ac:spMk id="4" creationId="{0BFF0ABD-2704-4A00-932D-7EA53BA4286E}"/>
          </ac:spMkLst>
        </pc:spChg>
        <pc:spChg chg="mod">
          <ac:chgData name="Lyndall Murray" userId="30bda770-8273-47fb-bea4-102fce84f533" providerId="ADAL" clId="{1A984830-4148-404C-ADC8-1E889FEBEDD2}" dt="2023-11-18T03:44:27.060" v="436" actId="14100"/>
          <ac:spMkLst>
            <pc:docMk/>
            <pc:sldMk cId="295818615" sldId="694"/>
            <ac:spMk id="10" creationId="{627CCBBD-C58F-4DBD-84A8-ACF2C02DE759}"/>
          </ac:spMkLst>
        </pc:spChg>
        <pc:spChg chg="mod">
          <ac:chgData name="Lyndall Murray" userId="30bda770-8273-47fb-bea4-102fce84f533" providerId="ADAL" clId="{1A984830-4148-404C-ADC8-1E889FEBEDD2}" dt="2023-11-18T03:43:11.769" v="407" actId="1076"/>
          <ac:spMkLst>
            <pc:docMk/>
            <pc:sldMk cId="295818615" sldId="694"/>
            <ac:spMk id="11" creationId="{7CF458D3-D83F-453B-93DC-8A38BA8F05DA}"/>
          </ac:spMkLst>
        </pc:spChg>
      </pc:sldChg>
      <pc:sldChg chg="modSp add mod modAnim">
        <pc:chgData name="Lyndall Murray" userId="30bda770-8273-47fb-bea4-102fce84f533" providerId="ADAL" clId="{1A984830-4148-404C-ADC8-1E889FEBEDD2}" dt="2023-11-18T03:43:46.785" v="422" actId="14100"/>
        <pc:sldMkLst>
          <pc:docMk/>
          <pc:sldMk cId="920722617" sldId="695"/>
        </pc:sldMkLst>
        <pc:spChg chg="mod">
          <ac:chgData name="Lyndall Murray" userId="30bda770-8273-47fb-bea4-102fce84f533" providerId="ADAL" clId="{1A984830-4148-404C-ADC8-1E889FEBEDD2}" dt="2023-11-18T03:43:33.232" v="418" actId="1076"/>
          <ac:spMkLst>
            <pc:docMk/>
            <pc:sldMk cId="920722617" sldId="695"/>
            <ac:spMk id="2" creationId="{646137BB-44AD-5B6D-B461-E0EE32D2C437}"/>
          </ac:spMkLst>
        </pc:spChg>
        <pc:spChg chg="mod">
          <ac:chgData name="Lyndall Murray" userId="30bda770-8273-47fb-bea4-102fce84f533" providerId="ADAL" clId="{1A984830-4148-404C-ADC8-1E889FEBEDD2}" dt="2023-11-18T03:43:37.912" v="419" actId="1076"/>
          <ac:spMkLst>
            <pc:docMk/>
            <pc:sldMk cId="920722617" sldId="695"/>
            <ac:spMk id="4" creationId="{0BFF0ABD-2704-4A00-932D-7EA53BA4286E}"/>
          </ac:spMkLst>
        </pc:spChg>
        <pc:spChg chg="mod">
          <ac:chgData name="Lyndall Murray" userId="30bda770-8273-47fb-bea4-102fce84f533" providerId="ADAL" clId="{1A984830-4148-404C-ADC8-1E889FEBEDD2}" dt="2023-11-18T03:43:46.785" v="422" actId="14100"/>
          <ac:spMkLst>
            <pc:docMk/>
            <pc:sldMk cId="920722617" sldId="695"/>
            <ac:spMk id="10" creationId="{627CCBBD-C58F-4DBD-84A8-ACF2C02DE759}"/>
          </ac:spMkLst>
        </pc:spChg>
        <pc:spChg chg="mod">
          <ac:chgData name="Lyndall Murray" userId="30bda770-8273-47fb-bea4-102fce84f533" providerId="ADAL" clId="{1A984830-4148-404C-ADC8-1E889FEBEDD2}" dt="2023-11-18T03:43:41.274" v="420" actId="1076"/>
          <ac:spMkLst>
            <pc:docMk/>
            <pc:sldMk cId="920722617" sldId="695"/>
            <ac:spMk id="11" creationId="{7CF458D3-D83F-453B-93DC-8A38BA8F05DA}"/>
          </ac:spMkLst>
        </pc:spChg>
      </pc:sldChg>
      <pc:sldChg chg="modSp add mod modAnim">
        <pc:chgData name="Lyndall Murray" userId="30bda770-8273-47fb-bea4-102fce84f533" providerId="ADAL" clId="{1A984830-4148-404C-ADC8-1E889FEBEDD2}" dt="2023-11-18T03:44:22.160" v="435" actId="14100"/>
        <pc:sldMkLst>
          <pc:docMk/>
          <pc:sldMk cId="1734714009" sldId="696"/>
        </pc:sldMkLst>
        <pc:spChg chg="mod">
          <ac:chgData name="Lyndall Murray" userId="30bda770-8273-47fb-bea4-102fce84f533" providerId="ADAL" clId="{1A984830-4148-404C-ADC8-1E889FEBEDD2}" dt="2023-11-18T03:44:11.912" v="432" actId="1076"/>
          <ac:spMkLst>
            <pc:docMk/>
            <pc:sldMk cId="1734714009" sldId="696"/>
            <ac:spMk id="2" creationId="{646137BB-44AD-5B6D-B461-E0EE32D2C437}"/>
          </ac:spMkLst>
        </pc:spChg>
        <pc:spChg chg="mod">
          <ac:chgData name="Lyndall Murray" userId="30bda770-8273-47fb-bea4-102fce84f533" providerId="ADAL" clId="{1A984830-4148-404C-ADC8-1E889FEBEDD2}" dt="2023-11-18T03:44:09.284" v="431" actId="1076"/>
          <ac:spMkLst>
            <pc:docMk/>
            <pc:sldMk cId="1734714009" sldId="696"/>
            <ac:spMk id="4" creationId="{0BFF0ABD-2704-4A00-932D-7EA53BA4286E}"/>
          </ac:spMkLst>
        </pc:spChg>
        <pc:spChg chg="mod">
          <ac:chgData name="Lyndall Murray" userId="30bda770-8273-47fb-bea4-102fce84f533" providerId="ADAL" clId="{1A984830-4148-404C-ADC8-1E889FEBEDD2}" dt="2023-11-18T03:44:22.160" v="435" actId="14100"/>
          <ac:spMkLst>
            <pc:docMk/>
            <pc:sldMk cId="1734714009" sldId="696"/>
            <ac:spMk id="10" creationId="{627CCBBD-C58F-4DBD-84A8-ACF2C02DE759}"/>
          </ac:spMkLst>
        </pc:spChg>
        <pc:spChg chg="mod">
          <ac:chgData name="Lyndall Murray" userId="30bda770-8273-47fb-bea4-102fce84f533" providerId="ADAL" clId="{1A984830-4148-404C-ADC8-1E889FEBEDD2}" dt="2023-11-18T03:44:15.879" v="433" actId="1076"/>
          <ac:spMkLst>
            <pc:docMk/>
            <pc:sldMk cId="1734714009" sldId="696"/>
            <ac:spMk id="11" creationId="{7CF458D3-D83F-453B-93DC-8A38BA8F05DA}"/>
          </ac:spMkLst>
        </pc:spChg>
      </pc:sldChg>
      <pc:sldChg chg="modSp add mod">
        <pc:chgData name="Lyndall Murray" userId="30bda770-8273-47fb-bea4-102fce84f533" providerId="ADAL" clId="{1A984830-4148-404C-ADC8-1E889FEBEDD2}" dt="2023-11-18T03:49:07.801" v="459" actId="20577"/>
        <pc:sldMkLst>
          <pc:docMk/>
          <pc:sldMk cId="1425941328" sldId="697"/>
        </pc:sldMkLst>
        <pc:spChg chg="mod">
          <ac:chgData name="Lyndall Murray" userId="30bda770-8273-47fb-bea4-102fce84f533" providerId="ADAL" clId="{1A984830-4148-404C-ADC8-1E889FEBEDD2}" dt="2023-11-18T03:49:07.801" v="459" actId="20577"/>
          <ac:spMkLst>
            <pc:docMk/>
            <pc:sldMk cId="1425941328" sldId="697"/>
            <ac:spMk id="2" creationId="{900E2FFF-1D0D-6422-F582-470145F17C47}"/>
          </ac:spMkLst>
        </pc:spChg>
      </pc:sldChg>
      <pc:sldChg chg="modSp add mod">
        <pc:chgData name="Lyndall Murray" userId="30bda770-8273-47fb-bea4-102fce84f533" providerId="ADAL" clId="{1A984830-4148-404C-ADC8-1E889FEBEDD2}" dt="2023-11-18T03:49:31.319" v="461" actId="20577"/>
        <pc:sldMkLst>
          <pc:docMk/>
          <pc:sldMk cId="3448321964" sldId="698"/>
        </pc:sldMkLst>
        <pc:spChg chg="mod">
          <ac:chgData name="Lyndall Murray" userId="30bda770-8273-47fb-bea4-102fce84f533" providerId="ADAL" clId="{1A984830-4148-404C-ADC8-1E889FEBEDD2}" dt="2023-11-18T03:49:31.319" v="461" actId="20577"/>
          <ac:spMkLst>
            <pc:docMk/>
            <pc:sldMk cId="3448321964" sldId="698"/>
            <ac:spMk id="2" creationId="{900E2FFF-1D0D-6422-F582-470145F17C47}"/>
          </ac:spMkLst>
        </pc:spChg>
      </pc:sldChg>
      <pc:sldChg chg="add del">
        <pc:chgData name="Lyndall Murray" userId="30bda770-8273-47fb-bea4-102fce84f533" providerId="ADAL" clId="{1A984830-4148-404C-ADC8-1E889FEBEDD2}" dt="2023-11-18T03:50:15.723" v="465"/>
        <pc:sldMkLst>
          <pc:docMk/>
          <pc:sldMk cId="477623766" sldId="699"/>
        </pc:sldMkLst>
      </pc:sldChg>
      <pc:sldChg chg="modSp add mod modAnim">
        <pc:chgData name="Lyndall Murray" userId="30bda770-8273-47fb-bea4-102fce84f533" providerId="ADAL" clId="{1A984830-4148-404C-ADC8-1E889FEBEDD2}" dt="2023-11-18T03:51:30.475" v="498" actId="1076"/>
        <pc:sldMkLst>
          <pc:docMk/>
          <pc:sldMk cId="2284105323" sldId="699"/>
        </pc:sldMkLst>
        <pc:spChg chg="mod">
          <ac:chgData name="Lyndall Murray" userId="30bda770-8273-47fb-bea4-102fce84f533" providerId="ADAL" clId="{1A984830-4148-404C-ADC8-1E889FEBEDD2}" dt="2023-11-18T03:51:13.267" v="493" actId="1076"/>
          <ac:spMkLst>
            <pc:docMk/>
            <pc:sldMk cId="2284105323" sldId="699"/>
            <ac:spMk id="2" creationId="{646137BB-44AD-5B6D-B461-E0EE32D2C437}"/>
          </ac:spMkLst>
        </pc:spChg>
        <pc:spChg chg="mod">
          <ac:chgData name="Lyndall Murray" userId="30bda770-8273-47fb-bea4-102fce84f533" providerId="ADAL" clId="{1A984830-4148-404C-ADC8-1E889FEBEDD2}" dt="2023-11-18T03:51:06.361" v="492" actId="1076"/>
          <ac:spMkLst>
            <pc:docMk/>
            <pc:sldMk cId="2284105323" sldId="699"/>
            <ac:spMk id="4" creationId="{0BFF0ABD-2704-4A00-932D-7EA53BA4286E}"/>
          </ac:spMkLst>
        </pc:spChg>
        <pc:spChg chg="mod">
          <ac:chgData name="Lyndall Murray" userId="30bda770-8273-47fb-bea4-102fce84f533" providerId="ADAL" clId="{1A984830-4148-404C-ADC8-1E889FEBEDD2}" dt="2023-11-18T03:51:27.556" v="497" actId="1076"/>
          <ac:spMkLst>
            <pc:docMk/>
            <pc:sldMk cId="2284105323" sldId="699"/>
            <ac:spMk id="10" creationId="{627CCBBD-C58F-4DBD-84A8-ACF2C02DE759}"/>
          </ac:spMkLst>
        </pc:spChg>
        <pc:spChg chg="mod">
          <ac:chgData name="Lyndall Murray" userId="30bda770-8273-47fb-bea4-102fce84f533" providerId="ADAL" clId="{1A984830-4148-404C-ADC8-1E889FEBEDD2}" dt="2023-11-18T03:51:30.475" v="498" actId="1076"/>
          <ac:spMkLst>
            <pc:docMk/>
            <pc:sldMk cId="2284105323" sldId="699"/>
            <ac:spMk id="11" creationId="{7CF458D3-D83F-453B-93DC-8A38BA8F05DA}"/>
          </ac:spMkLst>
        </pc:spChg>
      </pc:sldChg>
      <pc:sldChg chg="modSp add mod ord modAnim">
        <pc:chgData name="Lyndall Murray" userId="30bda770-8273-47fb-bea4-102fce84f533" providerId="ADAL" clId="{1A984830-4148-404C-ADC8-1E889FEBEDD2}" dt="2023-11-18T03:56:50.065" v="606"/>
        <pc:sldMkLst>
          <pc:docMk/>
          <pc:sldMk cId="1191884310" sldId="700"/>
        </pc:sldMkLst>
        <pc:spChg chg="mod">
          <ac:chgData name="Lyndall Murray" userId="30bda770-8273-47fb-bea4-102fce84f533" providerId="ADAL" clId="{1A984830-4148-404C-ADC8-1E889FEBEDD2}" dt="2023-11-18T03:51:42.583" v="507" actId="20577"/>
          <ac:spMkLst>
            <pc:docMk/>
            <pc:sldMk cId="1191884310" sldId="700"/>
            <ac:spMk id="4" creationId="{0BFF0ABD-2704-4A00-932D-7EA53BA4286E}"/>
          </ac:spMkLst>
        </pc:spChg>
        <pc:spChg chg="mod">
          <ac:chgData name="Lyndall Murray" userId="30bda770-8273-47fb-bea4-102fce84f533" providerId="ADAL" clId="{1A984830-4148-404C-ADC8-1E889FEBEDD2}" dt="2023-11-18T03:52:05.060" v="508" actId="14100"/>
          <ac:spMkLst>
            <pc:docMk/>
            <pc:sldMk cId="1191884310" sldId="700"/>
            <ac:spMk id="10" creationId="{627CCBBD-C58F-4DBD-84A8-ACF2C02DE759}"/>
          </ac:spMkLst>
        </pc:spChg>
      </pc:sldChg>
      <pc:sldChg chg="add del">
        <pc:chgData name="Lyndall Murray" userId="30bda770-8273-47fb-bea4-102fce84f533" providerId="ADAL" clId="{1A984830-4148-404C-ADC8-1E889FEBEDD2}" dt="2023-11-18T03:50:14.728" v="464"/>
        <pc:sldMkLst>
          <pc:docMk/>
          <pc:sldMk cId="1642968758" sldId="700"/>
        </pc:sldMkLst>
      </pc:sldChg>
      <pc:sldChg chg="modSp add mod">
        <pc:chgData name="Lyndall Murray" userId="30bda770-8273-47fb-bea4-102fce84f533" providerId="ADAL" clId="{1A984830-4148-404C-ADC8-1E889FEBEDD2}" dt="2023-11-18T03:52:31.047" v="513" actId="14100"/>
        <pc:sldMkLst>
          <pc:docMk/>
          <pc:sldMk cId="1727415129" sldId="701"/>
        </pc:sldMkLst>
        <pc:spChg chg="mod">
          <ac:chgData name="Lyndall Murray" userId="30bda770-8273-47fb-bea4-102fce84f533" providerId="ADAL" clId="{1A984830-4148-404C-ADC8-1E889FEBEDD2}" dt="2023-11-18T03:52:19.805" v="510" actId="1076"/>
          <ac:spMkLst>
            <pc:docMk/>
            <pc:sldMk cId="1727415129" sldId="701"/>
            <ac:spMk id="2" creationId="{646137BB-44AD-5B6D-B461-E0EE32D2C437}"/>
          </ac:spMkLst>
        </pc:spChg>
        <pc:spChg chg="mod">
          <ac:chgData name="Lyndall Murray" userId="30bda770-8273-47fb-bea4-102fce84f533" providerId="ADAL" clId="{1A984830-4148-404C-ADC8-1E889FEBEDD2}" dt="2023-11-18T03:52:22.473" v="511" actId="1076"/>
          <ac:spMkLst>
            <pc:docMk/>
            <pc:sldMk cId="1727415129" sldId="701"/>
            <ac:spMk id="4" creationId="{0BFF0ABD-2704-4A00-932D-7EA53BA4286E}"/>
          </ac:spMkLst>
        </pc:spChg>
        <pc:spChg chg="mod">
          <ac:chgData name="Lyndall Murray" userId="30bda770-8273-47fb-bea4-102fce84f533" providerId="ADAL" clId="{1A984830-4148-404C-ADC8-1E889FEBEDD2}" dt="2023-11-18T03:52:31.047" v="513" actId="14100"/>
          <ac:spMkLst>
            <pc:docMk/>
            <pc:sldMk cId="1727415129" sldId="701"/>
            <ac:spMk id="10" creationId="{627CCBBD-C58F-4DBD-84A8-ACF2C02DE759}"/>
          </ac:spMkLst>
        </pc:spChg>
        <pc:spChg chg="mod">
          <ac:chgData name="Lyndall Murray" userId="30bda770-8273-47fb-bea4-102fce84f533" providerId="ADAL" clId="{1A984830-4148-404C-ADC8-1E889FEBEDD2}" dt="2023-11-18T03:52:26.558" v="512" actId="1076"/>
          <ac:spMkLst>
            <pc:docMk/>
            <pc:sldMk cId="1727415129" sldId="701"/>
            <ac:spMk id="11" creationId="{7CF458D3-D83F-453B-93DC-8A38BA8F05DA}"/>
          </ac:spMkLst>
        </pc:spChg>
      </pc:sldChg>
      <pc:sldChg chg="modSp add mod ord">
        <pc:chgData name="Lyndall Murray" userId="30bda770-8273-47fb-bea4-102fce84f533" providerId="ADAL" clId="{1A984830-4148-404C-ADC8-1E889FEBEDD2}" dt="2023-11-18T03:56:52.596" v="608"/>
        <pc:sldMkLst>
          <pc:docMk/>
          <pc:sldMk cId="3562294040" sldId="702"/>
        </pc:sldMkLst>
        <pc:spChg chg="mod">
          <ac:chgData name="Lyndall Murray" userId="30bda770-8273-47fb-bea4-102fce84f533" providerId="ADAL" clId="{1A984830-4148-404C-ADC8-1E889FEBEDD2}" dt="2023-11-18T03:52:49.697" v="516" actId="1076"/>
          <ac:spMkLst>
            <pc:docMk/>
            <pc:sldMk cId="3562294040" sldId="702"/>
            <ac:spMk id="2" creationId="{646137BB-44AD-5B6D-B461-E0EE32D2C437}"/>
          </ac:spMkLst>
        </pc:spChg>
        <pc:spChg chg="mod">
          <ac:chgData name="Lyndall Murray" userId="30bda770-8273-47fb-bea4-102fce84f533" providerId="ADAL" clId="{1A984830-4148-404C-ADC8-1E889FEBEDD2}" dt="2023-11-18T03:52:58.522" v="517" actId="1076"/>
          <ac:spMkLst>
            <pc:docMk/>
            <pc:sldMk cId="3562294040" sldId="702"/>
            <ac:spMk id="4" creationId="{0BFF0ABD-2704-4A00-932D-7EA53BA4286E}"/>
          </ac:spMkLst>
        </pc:spChg>
        <pc:spChg chg="mod">
          <ac:chgData name="Lyndall Murray" userId="30bda770-8273-47fb-bea4-102fce84f533" providerId="ADAL" clId="{1A984830-4148-404C-ADC8-1E889FEBEDD2}" dt="2023-11-18T03:53:02.510" v="518" actId="14100"/>
          <ac:spMkLst>
            <pc:docMk/>
            <pc:sldMk cId="3562294040" sldId="702"/>
            <ac:spMk id="10" creationId="{627CCBBD-C58F-4DBD-84A8-ACF2C02DE759}"/>
          </ac:spMkLst>
        </pc:spChg>
        <pc:spChg chg="mod">
          <ac:chgData name="Lyndall Murray" userId="30bda770-8273-47fb-bea4-102fce84f533" providerId="ADAL" clId="{1A984830-4148-404C-ADC8-1E889FEBEDD2}" dt="2023-11-18T03:53:08.917" v="519" actId="1076"/>
          <ac:spMkLst>
            <pc:docMk/>
            <pc:sldMk cId="3562294040" sldId="702"/>
            <ac:spMk id="11" creationId="{7CF458D3-D83F-453B-93DC-8A38BA8F05DA}"/>
          </ac:spMkLst>
        </pc:spChg>
      </pc:sldChg>
      <pc:sldChg chg="modSp add mod ord modAnim">
        <pc:chgData name="Lyndall Murray" userId="30bda770-8273-47fb-bea4-102fce84f533" providerId="ADAL" clId="{1A984830-4148-404C-ADC8-1E889FEBEDD2}" dt="2023-11-18T03:57:09.178" v="610"/>
        <pc:sldMkLst>
          <pc:docMk/>
          <pc:sldMk cId="2452407445" sldId="703"/>
        </pc:sldMkLst>
        <pc:spChg chg="mod">
          <ac:chgData name="Lyndall Murray" userId="30bda770-8273-47fb-bea4-102fce84f533" providerId="ADAL" clId="{1A984830-4148-404C-ADC8-1E889FEBEDD2}" dt="2023-11-18T03:53:34.416" v="529" actId="1076"/>
          <ac:spMkLst>
            <pc:docMk/>
            <pc:sldMk cId="2452407445" sldId="703"/>
            <ac:spMk id="2" creationId="{646137BB-44AD-5B6D-B461-E0EE32D2C437}"/>
          </ac:spMkLst>
        </pc:spChg>
        <pc:spChg chg="mod">
          <ac:chgData name="Lyndall Murray" userId="30bda770-8273-47fb-bea4-102fce84f533" providerId="ADAL" clId="{1A984830-4148-404C-ADC8-1E889FEBEDD2}" dt="2023-11-18T03:53:30.902" v="528" actId="1076"/>
          <ac:spMkLst>
            <pc:docMk/>
            <pc:sldMk cId="2452407445" sldId="703"/>
            <ac:spMk id="4" creationId="{0BFF0ABD-2704-4A00-932D-7EA53BA4286E}"/>
          </ac:spMkLst>
        </pc:spChg>
        <pc:spChg chg="mod">
          <ac:chgData name="Lyndall Murray" userId="30bda770-8273-47fb-bea4-102fce84f533" providerId="ADAL" clId="{1A984830-4148-404C-ADC8-1E889FEBEDD2}" dt="2023-11-18T03:53:41.655" v="531" actId="14100"/>
          <ac:spMkLst>
            <pc:docMk/>
            <pc:sldMk cId="2452407445" sldId="703"/>
            <ac:spMk id="10" creationId="{627CCBBD-C58F-4DBD-84A8-ACF2C02DE759}"/>
          </ac:spMkLst>
        </pc:spChg>
        <pc:spChg chg="mod">
          <ac:chgData name="Lyndall Murray" userId="30bda770-8273-47fb-bea4-102fce84f533" providerId="ADAL" clId="{1A984830-4148-404C-ADC8-1E889FEBEDD2}" dt="2023-11-18T03:53:37.621" v="530" actId="1076"/>
          <ac:spMkLst>
            <pc:docMk/>
            <pc:sldMk cId="2452407445" sldId="703"/>
            <ac:spMk id="11" creationId="{7CF458D3-D83F-453B-93DC-8A38BA8F05DA}"/>
          </ac:spMkLst>
        </pc:spChg>
      </pc:sldChg>
      <pc:sldChg chg="modSp add mod ord modAnim">
        <pc:chgData name="Lyndall Murray" userId="30bda770-8273-47fb-bea4-102fce84f533" providerId="ADAL" clId="{1A984830-4148-404C-ADC8-1E889FEBEDD2}" dt="2023-11-18T03:56:44.160" v="600"/>
        <pc:sldMkLst>
          <pc:docMk/>
          <pc:sldMk cId="1417472039" sldId="704"/>
        </pc:sldMkLst>
        <pc:spChg chg="mod">
          <ac:chgData name="Lyndall Murray" userId="30bda770-8273-47fb-bea4-102fce84f533" providerId="ADAL" clId="{1A984830-4148-404C-ADC8-1E889FEBEDD2}" dt="2023-11-18T03:54:02.861" v="540" actId="1076"/>
          <ac:spMkLst>
            <pc:docMk/>
            <pc:sldMk cId="1417472039" sldId="704"/>
            <ac:spMk id="4" creationId="{0BFF0ABD-2704-4A00-932D-7EA53BA4286E}"/>
          </ac:spMkLst>
        </pc:spChg>
        <pc:spChg chg="mod">
          <ac:chgData name="Lyndall Murray" userId="30bda770-8273-47fb-bea4-102fce84f533" providerId="ADAL" clId="{1A984830-4148-404C-ADC8-1E889FEBEDD2}" dt="2023-11-18T03:54:11.385" v="542" actId="14100"/>
          <ac:spMkLst>
            <pc:docMk/>
            <pc:sldMk cId="1417472039" sldId="704"/>
            <ac:spMk id="10" creationId="{627CCBBD-C58F-4DBD-84A8-ACF2C02DE759}"/>
          </ac:spMkLst>
        </pc:spChg>
      </pc:sldChg>
      <pc:sldChg chg="modSp add mod modAnim">
        <pc:chgData name="Lyndall Murray" userId="30bda770-8273-47fb-bea4-102fce84f533" providerId="ADAL" clId="{1A984830-4148-404C-ADC8-1E889FEBEDD2}" dt="2023-11-18T03:54:32.402" v="552" actId="14100"/>
        <pc:sldMkLst>
          <pc:docMk/>
          <pc:sldMk cId="3564142566" sldId="705"/>
        </pc:sldMkLst>
        <pc:spChg chg="mod">
          <ac:chgData name="Lyndall Murray" userId="30bda770-8273-47fb-bea4-102fce84f533" providerId="ADAL" clId="{1A984830-4148-404C-ADC8-1E889FEBEDD2}" dt="2023-11-18T03:54:26.873" v="550" actId="1076"/>
          <ac:spMkLst>
            <pc:docMk/>
            <pc:sldMk cId="3564142566" sldId="705"/>
            <ac:spMk id="4" creationId="{0BFF0ABD-2704-4A00-932D-7EA53BA4286E}"/>
          </ac:spMkLst>
        </pc:spChg>
        <pc:spChg chg="mod">
          <ac:chgData name="Lyndall Murray" userId="30bda770-8273-47fb-bea4-102fce84f533" providerId="ADAL" clId="{1A984830-4148-404C-ADC8-1E889FEBEDD2}" dt="2023-11-18T03:54:32.402" v="552" actId="14100"/>
          <ac:spMkLst>
            <pc:docMk/>
            <pc:sldMk cId="3564142566" sldId="705"/>
            <ac:spMk id="10" creationId="{627CCBBD-C58F-4DBD-84A8-ACF2C02DE759}"/>
          </ac:spMkLst>
        </pc:spChg>
      </pc:sldChg>
      <pc:sldChg chg="modSp add mod ord modAnim">
        <pc:chgData name="Lyndall Murray" userId="30bda770-8273-47fb-bea4-102fce84f533" providerId="ADAL" clId="{1A984830-4148-404C-ADC8-1E889FEBEDD2}" dt="2023-11-18T03:56:45.981" v="602"/>
        <pc:sldMkLst>
          <pc:docMk/>
          <pc:sldMk cId="1013005636" sldId="706"/>
        </pc:sldMkLst>
        <pc:spChg chg="mod">
          <ac:chgData name="Lyndall Murray" userId="30bda770-8273-47fb-bea4-102fce84f533" providerId="ADAL" clId="{1A984830-4148-404C-ADC8-1E889FEBEDD2}" dt="2023-11-18T03:55:00.508" v="563" actId="1076"/>
          <ac:spMkLst>
            <pc:docMk/>
            <pc:sldMk cId="1013005636" sldId="706"/>
            <ac:spMk id="2" creationId="{646137BB-44AD-5B6D-B461-E0EE32D2C437}"/>
          </ac:spMkLst>
        </pc:spChg>
        <pc:spChg chg="mod">
          <ac:chgData name="Lyndall Murray" userId="30bda770-8273-47fb-bea4-102fce84f533" providerId="ADAL" clId="{1A984830-4148-404C-ADC8-1E889FEBEDD2}" dt="2023-11-18T03:54:51.543" v="562" actId="1076"/>
          <ac:spMkLst>
            <pc:docMk/>
            <pc:sldMk cId="1013005636" sldId="706"/>
            <ac:spMk id="4" creationId="{0BFF0ABD-2704-4A00-932D-7EA53BA4286E}"/>
          </ac:spMkLst>
        </pc:spChg>
        <pc:spChg chg="mod">
          <ac:chgData name="Lyndall Murray" userId="30bda770-8273-47fb-bea4-102fce84f533" providerId="ADAL" clId="{1A984830-4148-404C-ADC8-1E889FEBEDD2}" dt="2023-11-18T03:55:06.727" v="565" actId="14100"/>
          <ac:spMkLst>
            <pc:docMk/>
            <pc:sldMk cId="1013005636" sldId="706"/>
            <ac:spMk id="10" creationId="{627CCBBD-C58F-4DBD-84A8-ACF2C02DE759}"/>
          </ac:spMkLst>
        </pc:spChg>
        <pc:spChg chg="mod">
          <ac:chgData name="Lyndall Murray" userId="30bda770-8273-47fb-bea4-102fce84f533" providerId="ADAL" clId="{1A984830-4148-404C-ADC8-1E889FEBEDD2}" dt="2023-11-18T03:55:03.352" v="564" actId="1076"/>
          <ac:spMkLst>
            <pc:docMk/>
            <pc:sldMk cId="1013005636" sldId="706"/>
            <ac:spMk id="11" creationId="{7CF458D3-D83F-453B-93DC-8A38BA8F05DA}"/>
          </ac:spMkLst>
        </pc:spChg>
      </pc:sldChg>
      <pc:sldChg chg="modSp add mod ord modAnim">
        <pc:chgData name="Lyndall Murray" userId="30bda770-8273-47fb-bea4-102fce84f533" providerId="ADAL" clId="{1A984830-4148-404C-ADC8-1E889FEBEDD2}" dt="2023-11-18T03:56:38.176" v="596"/>
        <pc:sldMkLst>
          <pc:docMk/>
          <pc:sldMk cId="2569292983" sldId="707"/>
        </pc:sldMkLst>
        <pc:spChg chg="mod">
          <ac:chgData name="Lyndall Murray" userId="30bda770-8273-47fb-bea4-102fce84f533" providerId="ADAL" clId="{1A984830-4148-404C-ADC8-1E889FEBEDD2}" dt="2023-11-18T03:55:31.279" v="575" actId="1076"/>
          <ac:spMkLst>
            <pc:docMk/>
            <pc:sldMk cId="2569292983" sldId="707"/>
            <ac:spMk id="2" creationId="{646137BB-44AD-5B6D-B461-E0EE32D2C437}"/>
          </ac:spMkLst>
        </pc:spChg>
        <pc:spChg chg="mod">
          <ac:chgData name="Lyndall Murray" userId="30bda770-8273-47fb-bea4-102fce84f533" providerId="ADAL" clId="{1A984830-4148-404C-ADC8-1E889FEBEDD2}" dt="2023-11-18T03:55:26.286" v="574" actId="1076"/>
          <ac:spMkLst>
            <pc:docMk/>
            <pc:sldMk cId="2569292983" sldId="707"/>
            <ac:spMk id="4" creationId="{0BFF0ABD-2704-4A00-932D-7EA53BA4286E}"/>
          </ac:spMkLst>
        </pc:spChg>
        <pc:spChg chg="mod">
          <ac:chgData name="Lyndall Murray" userId="30bda770-8273-47fb-bea4-102fce84f533" providerId="ADAL" clId="{1A984830-4148-404C-ADC8-1E889FEBEDD2}" dt="2023-11-18T03:55:36.256" v="577" actId="14100"/>
          <ac:spMkLst>
            <pc:docMk/>
            <pc:sldMk cId="2569292983" sldId="707"/>
            <ac:spMk id="10" creationId="{627CCBBD-C58F-4DBD-84A8-ACF2C02DE759}"/>
          </ac:spMkLst>
        </pc:spChg>
        <pc:spChg chg="mod">
          <ac:chgData name="Lyndall Murray" userId="30bda770-8273-47fb-bea4-102fce84f533" providerId="ADAL" clId="{1A984830-4148-404C-ADC8-1E889FEBEDD2}" dt="2023-11-18T03:55:40.765" v="578" actId="1076"/>
          <ac:spMkLst>
            <pc:docMk/>
            <pc:sldMk cId="2569292983" sldId="707"/>
            <ac:spMk id="11" creationId="{7CF458D3-D83F-453B-93DC-8A38BA8F05DA}"/>
          </ac:spMkLst>
        </pc:spChg>
      </pc:sldChg>
      <pc:sldChg chg="modSp add mod ord modAnim">
        <pc:chgData name="Lyndall Murray" userId="30bda770-8273-47fb-bea4-102fce84f533" providerId="ADAL" clId="{1A984830-4148-404C-ADC8-1E889FEBEDD2}" dt="2023-11-18T03:56:35.113" v="594"/>
        <pc:sldMkLst>
          <pc:docMk/>
          <pc:sldMk cId="658073790" sldId="708"/>
        </pc:sldMkLst>
        <pc:spChg chg="mod">
          <ac:chgData name="Lyndall Murray" userId="30bda770-8273-47fb-bea4-102fce84f533" providerId="ADAL" clId="{1A984830-4148-404C-ADC8-1E889FEBEDD2}" dt="2023-11-18T03:56:06.660" v="588" actId="1076"/>
          <ac:spMkLst>
            <pc:docMk/>
            <pc:sldMk cId="658073790" sldId="708"/>
            <ac:spMk id="2" creationId="{646137BB-44AD-5B6D-B461-E0EE32D2C437}"/>
          </ac:spMkLst>
        </pc:spChg>
        <pc:spChg chg="mod">
          <ac:chgData name="Lyndall Murray" userId="30bda770-8273-47fb-bea4-102fce84f533" providerId="ADAL" clId="{1A984830-4148-404C-ADC8-1E889FEBEDD2}" dt="2023-11-18T03:56:01.534" v="587" actId="1076"/>
          <ac:spMkLst>
            <pc:docMk/>
            <pc:sldMk cId="658073790" sldId="708"/>
            <ac:spMk id="4" creationId="{0BFF0ABD-2704-4A00-932D-7EA53BA4286E}"/>
          </ac:spMkLst>
        </pc:spChg>
        <pc:spChg chg="mod">
          <ac:chgData name="Lyndall Murray" userId="30bda770-8273-47fb-bea4-102fce84f533" providerId="ADAL" clId="{1A984830-4148-404C-ADC8-1E889FEBEDD2}" dt="2023-11-18T03:56:24.674" v="591" actId="1076"/>
          <ac:spMkLst>
            <pc:docMk/>
            <pc:sldMk cId="658073790" sldId="708"/>
            <ac:spMk id="10" creationId="{627CCBBD-C58F-4DBD-84A8-ACF2C02DE759}"/>
          </ac:spMkLst>
        </pc:spChg>
        <pc:spChg chg="mod">
          <ac:chgData name="Lyndall Murray" userId="30bda770-8273-47fb-bea4-102fce84f533" providerId="ADAL" clId="{1A984830-4148-404C-ADC8-1E889FEBEDD2}" dt="2023-11-18T03:56:27.484" v="592" actId="1076"/>
          <ac:spMkLst>
            <pc:docMk/>
            <pc:sldMk cId="658073790" sldId="708"/>
            <ac:spMk id="11" creationId="{7CF458D3-D83F-453B-93DC-8A38BA8F05DA}"/>
          </ac:spMkLst>
        </pc:spChg>
      </pc:sldChg>
    </pc:docChg>
  </pc:docChgLst>
  <pc:docChgLst>
    <pc:chgData name="Veronica Alexander" userId="c4748b08-1db2-4bf4-bbca-45b97b78d132" providerId="ADAL" clId="{803D70AA-A9B2-4F6D-86CD-5F986702C5CC}"/>
    <pc:docChg chg="undo custSel addSld delSld modSld">
      <pc:chgData name="Veronica Alexander" userId="c4748b08-1db2-4bf4-bbca-45b97b78d132" providerId="ADAL" clId="{803D70AA-A9B2-4F6D-86CD-5F986702C5CC}" dt="2023-11-05T04:04:35.412" v="905" actId="47"/>
      <pc:docMkLst>
        <pc:docMk/>
      </pc:docMkLst>
      <pc:sldChg chg="del">
        <pc:chgData name="Veronica Alexander" userId="c4748b08-1db2-4bf4-bbca-45b97b78d132" providerId="ADAL" clId="{803D70AA-A9B2-4F6D-86CD-5F986702C5CC}" dt="2023-11-05T03:47:11.354" v="324" actId="47"/>
        <pc:sldMkLst>
          <pc:docMk/>
          <pc:sldMk cId="1701900325" sldId="282"/>
        </pc:sldMkLst>
      </pc:sldChg>
      <pc:sldChg chg="del">
        <pc:chgData name="Veronica Alexander" userId="c4748b08-1db2-4bf4-bbca-45b97b78d132" providerId="ADAL" clId="{803D70AA-A9B2-4F6D-86CD-5F986702C5CC}" dt="2023-11-05T03:47:11.354" v="324" actId="47"/>
        <pc:sldMkLst>
          <pc:docMk/>
          <pc:sldMk cId="2688781983" sldId="284"/>
        </pc:sldMkLst>
      </pc:sldChg>
      <pc:sldChg chg="del">
        <pc:chgData name="Veronica Alexander" userId="c4748b08-1db2-4bf4-bbca-45b97b78d132" providerId="ADAL" clId="{803D70AA-A9B2-4F6D-86CD-5F986702C5CC}" dt="2023-11-05T03:47:11.354" v="324" actId="47"/>
        <pc:sldMkLst>
          <pc:docMk/>
          <pc:sldMk cId="274145246" sldId="285"/>
        </pc:sldMkLst>
      </pc:sldChg>
      <pc:sldChg chg="del">
        <pc:chgData name="Veronica Alexander" userId="c4748b08-1db2-4bf4-bbca-45b97b78d132" providerId="ADAL" clId="{803D70AA-A9B2-4F6D-86CD-5F986702C5CC}" dt="2023-11-05T03:47:11.354" v="324" actId="47"/>
        <pc:sldMkLst>
          <pc:docMk/>
          <pc:sldMk cId="4119121514" sldId="286"/>
        </pc:sldMkLst>
      </pc:sldChg>
      <pc:sldChg chg="del">
        <pc:chgData name="Veronica Alexander" userId="c4748b08-1db2-4bf4-bbca-45b97b78d132" providerId="ADAL" clId="{803D70AA-A9B2-4F6D-86CD-5F986702C5CC}" dt="2023-11-05T03:47:11.354" v="324" actId="47"/>
        <pc:sldMkLst>
          <pc:docMk/>
          <pc:sldMk cId="3589677827" sldId="289"/>
        </pc:sldMkLst>
      </pc:sldChg>
      <pc:sldChg chg="del">
        <pc:chgData name="Veronica Alexander" userId="c4748b08-1db2-4bf4-bbca-45b97b78d132" providerId="ADAL" clId="{803D70AA-A9B2-4F6D-86CD-5F986702C5CC}" dt="2023-11-05T03:47:11.354" v="324" actId="47"/>
        <pc:sldMkLst>
          <pc:docMk/>
          <pc:sldMk cId="2516477239" sldId="290"/>
        </pc:sldMkLst>
      </pc:sldChg>
      <pc:sldChg chg="del">
        <pc:chgData name="Veronica Alexander" userId="c4748b08-1db2-4bf4-bbca-45b97b78d132" providerId="ADAL" clId="{803D70AA-A9B2-4F6D-86CD-5F986702C5CC}" dt="2023-11-05T03:47:11.354" v="324" actId="47"/>
        <pc:sldMkLst>
          <pc:docMk/>
          <pc:sldMk cId="2636772539" sldId="291"/>
        </pc:sldMkLst>
      </pc:sldChg>
      <pc:sldChg chg="del">
        <pc:chgData name="Veronica Alexander" userId="c4748b08-1db2-4bf4-bbca-45b97b78d132" providerId="ADAL" clId="{803D70AA-A9B2-4F6D-86CD-5F986702C5CC}" dt="2023-11-05T03:47:11.354" v="324" actId="47"/>
        <pc:sldMkLst>
          <pc:docMk/>
          <pc:sldMk cId="1548268831" sldId="294"/>
        </pc:sldMkLst>
      </pc:sldChg>
      <pc:sldChg chg="del">
        <pc:chgData name="Veronica Alexander" userId="c4748b08-1db2-4bf4-bbca-45b97b78d132" providerId="ADAL" clId="{803D70AA-A9B2-4F6D-86CD-5F986702C5CC}" dt="2023-11-05T03:47:11.354" v="324" actId="47"/>
        <pc:sldMkLst>
          <pc:docMk/>
          <pc:sldMk cId="579250461" sldId="299"/>
        </pc:sldMkLst>
      </pc:sldChg>
      <pc:sldChg chg="del">
        <pc:chgData name="Veronica Alexander" userId="c4748b08-1db2-4bf4-bbca-45b97b78d132" providerId="ADAL" clId="{803D70AA-A9B2-4F6D-86CD-5F986702C5CC}" dt="2023-11-05T03:54:27.875" v="536" actId="47"/>
        <pc:sldMkLst>
          <pc:docMk/>
          <pc:sldMk cId="373146647" sldId="301"/>
        </pc:sldMkLst>
      </pc:sldChg>
      <pc:sldChg chg="del">
        <pc:chgData name="Veronica Alexander" userId="c4748b08-1db2-4bf4-bbca-45b97b78d132" providerId="ADAL" clId="{803D70AA-A9B2-4F6D-86CD-5F986702C5CC}" dt="2023-11-05T03:47:11.354" v="324" actId="47"/>
        <pc:sldMkLst>
          <pc:docMk/>
          <pc:sldMk cId="1722242315" sldId="304"/>
        </pc:sldMkLst>
      </pc:sldChg>
      <pc:sldChg chg="del">
        <pc:chgData name="Veronica Alexander" userId="c4748b08-1db2-4bf4-bbca-45b97b78d132" providerId="ADAL" clId="{803D70AA-A9B2-4F6D-86CD-5F986702C5CC}" dt="2023-11-05T03:47:11.354" v="324" actId="47"/>
        <pc:sldMkLst>
          <pc:docMk/>
          <pc:sldMk cId="3336908625" sldId="305"/>
        </pc:sldMkLst>
      </pc:sldChg>
      <pc:sldChg chg="del">
        <pc:chgData name="Veronica Alexander" userId="c4748b08-1db2-4bf4-bbca-45b97b78d132" providerId="ADAL" clId="{803D70AA-A9B2-4F6D-86CD-5F986702C5CC}" dt="2023-11-05T03:47:11.354" v="324" actId="47"/>
        <pc:sldMkLst>
          <pc:docMk/>
          <pc:sldMk cId="1878955797" sldId="306"/>
        </pc:sldMkLst>
      </pc:sldChg>
      <pc:sldChg chg="modSp mod">
        <pc:chgData name="Veronica Alexander" userId="c4748b08-1db2-4bf4-bbca-45b97b78d132" providerId="ADAL" clId="{803D70AA-A9B2-4F6D-86CD-5F986702C5CC}" dt="2023-11-05T03:41:10.201" v="20" actId="20577"/>
        <pc:sldMkLst>
          <pc:docMk/>
          <pc:sldMk cId="2701173861" sldId="311"/>
        </pc:sldMkLst>
        <pc:spChg chg="mod">
          <ac:chgData name="Veronica Alexander" userId="c4748b08-1db2-4bf4-bbca-45b97b78d132" providerId="ADAL" clId="{803D70AA-A9B2-4F6D-86CD-5F986702C5CC}" dt="2023-11-05T03:41:03.269" v="7" actId="20577"/>
          <ac:spMkLst>
            <pc:docMk/>
            <pc:sldMk cId="2701173861" sldId="311"/>
            <ac:spMk id="12" creationId="{82B95CC9-C824-F912-57E2-D53B0EA4C76A}"/>
          </ac:spMkLst>
        </pc:spChg>
        <pc:spChg chg="mod">
          <ac:chgData name="Veronica Alexander" userId="c4748b08-1db2-4bf4-bbca-45b97b78d132" providerId="ADAL" clId="{803D70AA-A9B2-4F6D-86CD-5F986702C5CC}" dt="2023-11-05T03:41:10.201" v="20" actId="20577"/>
          <ac:spMkLst>
            <pc:docMk/>
            <pc:sldMk cId="2701173861" sldId="311"/>
            <ac:spMk id="14" creationId="{CE68CC39-B670-D3BA-1A1D-1A71842BE56E}"/>
          </ac:spMkLst>
        </pc:spChg>
      </pc:sldChg>
      <pc:sldChg chg="del">
        <pc:chgData name="Veronica Alexander" userId="c4748b08-1db2-4bf4-bbca-45b97b78d132" providerId="ADAL" clId="{803D70AA-A9B2-4F6D-86CD-5F986702C5CC}" dt="2023-11-05T03:47:11.354" v="324" actId="47"/>
        <pc:sldMkLst>
          <pc:docMk/>
          <pc:sldMk cId="3836508480" sldId="312"/>
        </pc:sldMkLst>
      </pc:sldChg>
      <pc:sldChg chg="del">
        <pc:chgData name="Veronica Alexander" userId="c4748b08-1db2-4bf4-bbca-45b97b78d132" providerId="ADAL" clId="{803D70AA-A9B2-4F6D-86CD-5F986702C5CC}" dt="2023-11-05T03:44:30.018" v="21" actId="47"/>
        <pc:sldMkLst>
          <pc:docMk/>
          <pc:sldMk cId="2806919233" sldId="314"/>
        </pc:sldMkLst>
      </pc:sldChg>
      <pc:sldChg chg="del">
        <pc:chgData name="Veronica Alexander" userId="c4748b08-1db2-4bf4-bbca-45b97b78d132" providerId="ADAL" clId="{803D70AA-A9B2-4F6D-86CD-5F986702C5CC}" dt="2023-11-05T03:44:30.018" v="21" actId="47"/>
        <pc:sldMkLst>
          <pc:docMk/>
          <pc:sldMk cId="144449162" sldId="315"/>
        </pc:sldMkLst>
      </pc:sldChg>
      <pc:sldChg chg="del">
        <pc:chgData name="Veronica Alexander" userId="c4748b08-1db2-4bf4-bbca-45b97b78d132" providerId="ADAL" clId="{803D70AA-A9B2-4F6D-86CD-5F986702C5CC}" dt="2023-11-05T03:44:30.018" v="21" actId="47"/>
        <pc:sldMkLst>
          <pc:docMk/>
          <pc:sldMk cId="650695186" sldId="316"/>
        </pc:sldMkLst>
      </pc:sldChg>
      <pc:sldChg chg="add">
        <pc:chgData name="Veronica Alexander" userId="c4748b08-1db2-4bf4-bbca-45b97b78d132" providerId="ADAL" clId="{803D70AA-A9B2-4F6D-86CD-5F986702C5CC}" dt="2023-11-05T03:47:43.561" v="326"/>
        <pc:sldMkLst>
          <pc:docMk/>
          <pc:sldMk cId="326014887" sldId="317"/>
        </pc:sldMkLst>
      </pc:sldChg>
      <pc:sldChg chg="del">
        <pc:chgData name="Veronica Alexander" userId="c4748b08-1db2-4bf4-bbca-45b97b78d132" providerId="ADAL" clId="{803D70AA-A9B2-4F6D-86CD-5F986702C5CC}" dt="2023-11-05T03:44:30.018" v="21" actId="47"/>
        <pc:sldMkLst>
          <pc:docMk/>
          <pc:sldMk cId="1138148506" sldId="317"/>
        </pc:sldMkLst>
      </pc:sldChg>
      <pc:sldChg chg="del">
        <pc:chgData name="Veronica Alexander" userId="c4748b08-1db2-4bf4-bbca-45b97b78d132" providerId="ADAL" clId="{803D70AA-A9B2-4F6D-86CD-5F986702C5CC}" dt="2023-11-05T03:47:41.265" v="325" actId="47"/>
        <pc:sldMkLst>
          <pc:docMk/>
          <pc:sldMk cId="187168884" sldId="318"/>
        </pc:sldMkLst>
      </pc:sldChg>
      <pc:sldChg chg="add">
        <pc:chgData name="Veronica Alexander" userId="c4748b08-1db2-4bf4-bbca-45b97b78d132" providerId="ADAL" clId="{803D70AA-A9B2-4F6D-86CD-5F986702C5CC}" dt="2023-11-05T03:55:27.827" v="542"/>
        <pc:sldMkLst>
          <pc:docMk/>
          <pc:sldMk cId="3836692523" sldId="318"/>
        </pc:sldMkLst>
      </pc:sldChg>
      <pc:sldChg chg="del">
        <pc:chgData name="Veronica Alexander" userId="c4748b08-1db2-4bf4-bbca-45b97b78d132" providerId="ADAL" clId="{803D70AA-A9B2-4F6D-86CD-5F986702C5CC}" dt="2023-11-05T03:47:41.265" v="325" actId="47"/>
        <pc:sldMkLst>
          <pc:docMk/>
          <pc:sldMk cId="89393922" sldId="319"/>
        </pc:sldMkLst>
      </pc:sldChg>
      <pc:sldChg chg="add">
        <pc:chgData name="Veronica Alexander" userId="c4748b08-1db2-4bf4-bbca-45b97b78d132" providerId="ADAL" clId="{803D70AA-A9B2-4F6D-86CD-5F986702C5CC}" dt="2023-11-05T03:47:43.561" v="326"/>
        <pc:sldMkLst>
          <pc:docMk/>
          <pc:sldMk cId="760869099" sldId="320"/>
        </pc:sldMkLst>
      </pc:sldChg>
      <pc:sldChg chg="add">
        <pc:chgData name="Veronica Alexander" userId="c4748b08-1db2-4bf4-bbca-45b97b78d132" providerId="ADAL" clId="{803D70AA-A9B2-4F6D-86CD-5F986702C5CC}" dt="2023-11-05T03:47:43.561" v="326"/>
        <pc:sldMkLst>
          <pc:docMk/>
          <pc:sldMk cId="2170765796" sldId="321"/>
        </pc:sldMkLst>
      </pc:sldChg>
      <pc:sldChg chg="add">
        <pc:chgData name="Veronica Alexander" userId="c4748b08-1db2-4bf4-bbca-45b97b78d132" providerId="ADAL" clId="{803D70AA-A9B2-4F6D-86CD-5F986702C5CC}" dt="2023-11-05T03:47:43.561" v="326"/>
        <pc:sldMkLst>
          <pc:docMk/>
          <pc:sldMk cId="286416346" sldId="322"/>
        </pc:sldMkLst>
      </pc:sldChg>
      <pc:sldChg chg="add">
        <pc:chgData name="Veronica Alexander" userId="c4748b08-1db2-4bf4-bbca-45b97b78d132" providerId="ADAL" clId="{803D70AA-A9B2-4F6D-86CD-5F986702C5CC}" dt="2023-11-05T03:47:43.561" v="326"/>
        <pc:sldMkLst>
          <pc:docMk/>
          <pc:sldMk cId="1055405804" sldId="323"/>
        </pc:sldMkLst>
      </pc:sldChg>
      <pc:sldChg chg="add">
        <pc:chgData name="Veronica Alexander" userId="c4748b08-1db2-4bf4-bbca-45b97b78d132" providerId="ADAL" clId="{803D70AA-A9B2-4F6D-86CD-5F986702C5CC}" dt="2023-11-05T03:44:38.644" v="22"/>
        <pc:sldMkLst>
          <pc:docMk/>
          <pc:sldMk cId="3765281658" sldId="324"/>
        </pc:sldMkLst>
      </pc:sldChg>
      <pc:sldChg chg="add">
        <pc:chgData name="Veronica Alexander" userId="c4748b08-1db2-4bf4-bbca-45b97b78d132" providerId="ADAL" clId="{803D70AA-A9B2-4F6D-86CD-5F986702C5CC}" dt="2023-11-05T03:53:37.291" v="519"/>
        <pc:sldMkLst>
          <pc:docMk/>
          <pc:sldMk cId="1529285878" sldId="325"/>
        </pc:sldMkLst>
      </pc:sldChg>
      <pc:sldChg chg="add">
        <pc:chgData name="Veronica Alexander" userId="c4748b08-1db2-4bf4-bbca-45b97b78d132" providerId="ADAL" clId="{803D70AA-A9B2-4F6D-86CD-5F986702C5CC}" dt="2023-11-05T03:51:39.973" v="517"/>
        <pc:sldMkLst>
          <pc:docMk/>
          <pc:sldMk cId="3496233882" sldId="326"/>
        </pc:sldMkLst>
      </pc:sldChg>
      <pc:sldChg chg="add">
        <pc:chgData name="Veronica Alexander" userId="c4748b08-1db2-4bf4-bbca-45b97b78d132" providerId="ADAL" clId="{803D70AA-A9B2-4F6D-86CD-5F986702C5CC}" dt="2023-11-05T03:51:39.973" v="517"/>
        <pc:sldMkLst>
          <pc:docMk/>
          <pc:sldMk cId="1978156671" sldId="327"/>
        </pc:sldMkLst>
      </pc:sldChg>
      <pc:sldChg chg="add">
        <pc:chgData name="Veronica Alexander" userId="c4748b08-1db2-4bf4-bbca-45b97b78d132" providerId="ADAL" clId="{803D70AA-A9B2-4F6D-86CD-5F986702C5CC}" dt="2023-11-05T03:51:39.973" v="517"/>
        <pc:sldMkLst>
          <pc:docMk/>
          <pc:sldMk cId="481921334" sldId="328"/>
        </pc:sldMkLst>
      </pc:sldChg>
      <pc:sldChg chg="del">
        <pc:chgData name="Veronica Alexander" userId="c4748b08-1db2-4bf4-bbca-45b97b78d132" providerId="ADAL" clId="{803D70AA-A9B2-4F6D-86CD-5F986702C5CC}" dt="2023-11-05T03:44:30.018" v="21" actId="47"/>
        <pc:sldMkLst>
          <pc:docMk/>
          <pc:sldMk cId="2213893525" sldId="330"/>
        </pc:sldMkLst>
      </pc:sldChg>
      <pc:sldChg chg="del">
        <pc:chgData name="Veronica Alexander" userId="c4748b08-1db2-4bf4-bbca-45b97b78d132" providerId="ADAL" clId="{803D70AA-A9B2-4F6D-86CD-5F986702C5CC}" dt="2023-11-05T03:44:30.018" v="21" actId="47"/>
        <pc:sldMkLst>
          <pc:docMk/>
          <pc:sldMk cId="2995812332" sldId="331"/>
        </pc:sldMkLst>
      </pc:sldChg>
      <pc:sldChg chg="del">
        <pc:chgData name="Veronica Alexander" userId="c4748b08-1db2-4bf4-bbca-45b97b78d132" providerId="ADAL" clId="{803D70AA-A9B2-4F6D-86CD-5F986702C5CC}" dt="2023-11-05T03:44:30.018" v="21" actId="47"/>
        <pc:sldMkLst>
          <pc:docMk/>
          <pc:sldMk cId="2587310012" sldId="332"/>
        </pc:sldMkLst>
      </pc:sldChg>
      <pc:sldChg chg="addSp modSp add del mod modAnim">
        <pc:chgData name="Veronica Alexander" userId="c4748b08-1db2-4bf4-bbca-45b97b78d132" providerId="ADAL" clId="{803D70AA-A9B2-4F6D-86CD-5F986702C5CC}" dt="2023-11-05T03:45:53.088" v="233" actId="5793"/>
        <pc:sldMkLst>
          <pc:docMk/>
          <pc:sldMk cId="480142725" sldId="334"/>
        </pc:sldMkLst>
        <pc:spChg chg="mod">
          <ac:chgData name="Veronica Alexander" userId="c4748b08-1db2-4bf4-bbca-45b97b78d132" providerId="ADAL" clId="{803D70AA-A9B2-4F6D-86CD-5F986702C5CC}" dt="2023-11-05T03:45:53.088" v="233" actId="5793"/>
          <ac:spMkLst>
            <pc:docMk/>
            <pc:sldMk cId="480142725" sldId="334"/>
            <ac:spMk id="2" creationId="{900E2FFF-1D0D-6422-F582-470145F17C47}"/>
          </ac:spMkLst>
        </pc:spChg>
        <pc:spChg chg="add mod">
          <ac:chgData name="Veronica Alexander" userId="c4748b08-1db2-4bf4-bbca-45b97b78d132" providerId="ADAL" clId="{803D70AA-A9B2-4F6D-86CD-5F986702C5CC}" dt="2023-11-05T03:45:24.823" v="114" actId="1076"/>
          <ac:spMkLst>
            <pc:docMk/>
            <pc:sldMk cId="480142725" sldId="334"/>
            <ac:spMk id="3" creationId="{A455354F-C360-ADDA-ED7E-7276847D06A2}"/>
          </ac:spMkLst>
        </pc:spChg>
      </pc:sldChg>
      <pc:sldChg chg="del">
        <pc:chgData name="Veronica Alexander" userId="c4748b08-1db2-4bf4-bbca-45b97b78d132" providerId="ADAL" clId="{803D70AA-A9B2-4F6D-86CD-5F986702C5CC}" dt="2023-11-05T03:47:11.354" v="324" actId="47"/>
        <pc:sldMkLst>
          <pc:docMk/>
          <pc:sldMk cId="417481675" sldId="335"/>
        </pc:sldMkLst>
      </pc:sldChg>
      <pc:sldChg chg="del">
        <pc:chgData name="Veronica Alexander" userId="c4748b08-1db2-4bf4-bbca-45b97b78d132" providerId="ADAL" clId="{803D70AA-A9B2-4F6D-86CD-5F986702C5CC}" dt="2023-11-05T03:47:11.354" v="324" actId="47"/>
        <pc:sldMkLst>
          <pc:docMk/>
          <pc:sldMk cId="1331098646" sldId="336"/>
        </pc:sldMkLst>
      </pc:sldChg>
      <pc:sldChg chg="add">
        <pc:chgData name="Veronica Alexander" userId="c4748b08-1db2-4bf4-bbca-45b97b78d132" providerId="ADAL" clId="{803D70AA-A9B2-4F6D-86CD-5F986702C5CC}" dt="2023-11-05T03:51:39.973" v="517"/>
        <pc:sldMkLst>
          <pc:docMk/>
          <pc:sldMk cId="2237967828" sldId="339"/>
        </pc:sldMkLst>
      </pc:sldChg>
      <pc:sldChg chg="del">
        <pc:chgData name="Veronica Alexander" userId="c4748b08-1db2-4bf4-bbca-45b97b78d132" providerId="ADAL" clId="{803D70AA-A9B2-4F6D-86CD-5F986702C5CC}" dt="2023-11-05T03:50:35.325" v="512" actId="47"/>
        <pc:sldMkLst>
          <pc:docMk/>
          <pc:sldMk cId="3316685438" sldId="339"/>
        </pc:sldMkLst>
      </pc:sldChg>
      <pc:sldChg chg="del">
        <pc:chgData name="Veronica Alexander" userId="c4748b08-1db2-4bf4-bbca-45b97b78d132" providerId="ADAL" clId="{803D70AA-A9B2-4F6D-86CD-5F986702C5CC}" dt="2023-11-05T03:50:35.325" v="512" actId="47"/>
        <pc:sldMkLst>
          <pc:docMk/>
          <pc:sldMk cId="3017097782" sldId="340"/>
        </pc:sldMkLst>
      </pc:sldChg>
      <pc:sldChg chg="del">
        <pc:chgData name="Veronica Alexander" userId="c4748b08-1db2-4bf4-bbca-45b97b78d132" providerId="ADAL" clId="{803D70AA-A9B2-4F6D-86CD-5F986702C5CC}" dt="2023-11-05T03:50:35.325" v="512" actId="47"/>
        <pc:sldMkLst>
          <pc:docMk/>
          <pc:sldMk cId="3001583116" sldId="341"/>
        </pc:sldMkLst>
      </pc:sldChg>
      <pc:sldChg chg="del">
        <pc:chgData name="Veronica Alexander" userId="c4748b08-1db2-4bf4-bbca-45b97b78d132" providerId="ADAL" clId="{803D70AA-A9B2-4F6D-86CD-5F986702C5CC}" dt="2023-11-05T03:50:35.325" v="512" actId="47"/>
        <pc:sldMkLst>
          <pc:docMk/>
          <pc:sldMk cId="2060594417" sldId="342"/>
        </pc:sldMkLst>
      </pc:sldChg>
      <pc:sldChg chg="add">
        <pc:chgData name="Veronica Alexander" userId="c4748b08-1db2-4bf4-bbca-45b97b78d132" providerId="ADAL" clId="{803D70AA-A9B2-4F6D-86CD-5F986702C5CC}" dt="2023-11-05T03:55:27.827" v="542"/>
        <pc:sldMkLst>
          <pc:docMk/>
          <pc:sldMk cId="4054102056" sldId="342"/>
        </pc:sldMkLst>
      </pc:sldChg>
      <pc:sldChg chg="del">
        <pc:chgData name="Veronica Alexander" userId="c4748b08-1db2-4bf4-bbca-45b97b78d132" providerId="ADAL" clId="{803D70AA-A9B2-4F6D-86CD-5F986702C5CC}" dt="2023-11-05T03:50:35.325" v="512" actId="47"/>
        <pc:sldMkLst>
          <pc:docMk/>
          <pc:sldMk cId="256483003" sldId="343"/>
        </pc:sldMkLst>
      </pc:sldChg>
      <pc:sldChg chg="add">
        <pc:chgData name="Veronica Alexander" userId="c4748b08-1db2-4bf4-bbca-45b97b78d132" providerId="ADAL" clId="{803D70AA-A9B2-4F6D-86CD-5F986702C5CC}" dt="2023-11-05T03:55:27.827" v="542"/>
        <pc:sldMkLst>
          <pc:docMk/>
          <pc:sldMk cId="2581648484" sldId="343"/>
        </pc:sldMkLst>
      </pc:sldChg>
      <pc:sldChg chg="del">
        <pc:chgData name="Veronica Alexander" userId="c4748b08-1db2-4bf4-bbca-45b97b78d132" providerId="ADAL" clId="{803D70AA-A9B2-4F6D-86CD-5F986702C5CC}" dt="2023-11-05T03:50:35.325" v="512" actId="47"/>
        <pc:sldMkLst>
          <pc:docMk/>
          <pc:sldMk cId="3444017068" sldId="344"/>
        </pc:sldMkLst>
      </pc:sldChg>
      <pc:sldChg chg="add">
        <pc:chgData name="Veronica Alexander" userId="c4748b08-1db2-4bf4-bbca-45b97b78d132" providerId="ADAL" clId="{803D70AA-A9B2-4F6D-86CD-5F986702C5CC}" dt="2023-11-05T03:55:27.827" v="542"/>
        <pc:sldMkLst>
          <pc:docMk/>
          <pc:sldMk cId="924322900" sldId="345"/>
        </pc:sldMkLst>
      </pc:sldChg>
      <pc:sldChg chg="del">
        <pc:chgData name="Veronica Alexander" userId="c4748b08-1db2-4bf4-bbca-45b97b78d132" providerId="ADAL" clId="{803D70AA-A9B2-4F6D-86CD-5F986702C5CC}" dt="2023-11-05T03:50:35.325" v="512" actId="47"/>
        <pc:sldMkLst>
          <pc:docMk/>
          <pc:sldMk cId="3895719071" sldId="345"/>
        </pc:sldMkLst>
      </pc:sldChg>
      <pc:sldChg chg="modSp mod">
        <pc:chgData name="Veronica Alexander" userId="c4748b08-1db2-4bf4-bbca-45b97b78d132" providerId="ADAL" clId="{803D70AA-A9B2-4F6D-86CD-5F986702C5CC}" dt="2023-11-05T03:49:54.634" v="511" actId="20577"/>
        <pc:sldMkLst>
          <pc:docMk/>
          <pc:sldMk cId="186491017" sldId="346"/>
        </pc:sldMkLst>
        <pc:spChg chg="mod">
          <ac:chgData name="Veronica Alexander" userId="c4748b08-1db2-4bf4-bbca-45b97b78d132" providerId="ADAL" clId="{803D70AA-A9B2-4F6D-86CD-5F986702C5CC}" dt="2023-11-05T03:49:50.625" v="501" actId="20577"/>
          <ac:spMkLst>
            <pc:docMk/>
            <pc:sldMk cId="186491017" sldId="346"/>
            <ac:spMk id="12" creationId="{82B95CC9-C824-F912-57E2-D53B0EA4C76A}"/>
          </ac:spMkLst>
        </pc:spChg>
        <pc:spChg chg="mod">
          <ac:chgData name="Veronica Alexander" userId="c4748b08-1db2-4bf4-bbca-45b97b78d132" providerId="ADAL" clId="{803D70AA-A9B2-4F6D-86CD-5F986702C5CC}" dt="2023-11-05T03:49:54.634" v="511" actId="20577"/>
          <ac:spMkLst>
            <pc:docMk/>
            <pc:sldMk cId="186491017" sldId="346"/>
            <ac:spMk id="14" creationId="{CE68CC39-B670-D3BA-1A1D-1A71842BE56E}"/>
          </ac:spMkLst>
        </pc:spChg>
      </pc:sldChg>
      <pc:sldChg chg="modSp mod modNotesTx">
        <pc:chgData name="Veronica Alexander" userId="c4748b08-1db2-4bf4-bbca-45b97b78d132" providerId="ADAL" clId="{803D70AA-A9B2-4F6D-86CD-5F986702C5CC}" dt="2023-11-05T03:49:13.607" v="495" actId="20577"/>
        <pc:sldMkLst>
          <pc:docMk/>
          <pc:sldMk cId="481634895" sldId="347"/>
        </pc:sldMkLst>
        <pc:spChg chg="mod">
          <ac:chgData name="Veronica Alexander" userId="c4748b08-1db2-4bf4-bbca-45b97b78d132" providerId="ADAL" clId="{803D70AA-A9B2-4F6D-86CD-5F986702C5CC}" dt="2023-11-05T03:48:41.669" v="445" actId="20577"/>
          <ac:spMkLst>
            <pc:docMk/>
            <pc:sldMk cId="481634895" sldId="347"/>
            <ac:spMk id="2" creationId="{900E2FFF-1D0D-6422-F582-470145F17C47}"/>
          </ac:spMkLst>
        </pc:spChg>
      </pc:sldChg>
      <pc:sldChg chg="del">
        <pc:chgData name="Veronica Alexander" userId="c4748b08-1db2-4bf4-bbca-45b97b78d132" providerId="ADAL" clId="{803D70AA-A9B2-4F6D-86CD-5F986702C5CC}" dt="2023-11-05T03:47:41.265" v="325" actId="47"/>
        <pc:sldMkLst>
          <pc:docMk/>
          <pc:sldMk cId="2660312172" sldId="348"/>
        </pc:sldMkLst>
      </pc:sldChg>
      <pc:sldChg chg="del">
        <pc:chgData name="Veronica Alexander" userId="c4748b08-1db2-4bf4-bbca-45b97b78d132" providerId="ADAL" clId="{803D70AA-A9B2-4F6D-86CD-5F986702C5CC}" dt="2023-11-05T03:47:41.265" v="325" actId="47"/>
        <pc:sldMkLst>
          <pc:docMk/>
          <pc:sldMk cId="3869870071" sldId="349"/>
        </pc:sldMkLst>
      </pc:sldChg>
      <pc:sldChg chg="del">
        <pc:chgData name="Veronica Alexander" userId="c4748b08-1db2-4bf4-bbca-45b97b78d132" providerId="ADAL" clId="{803D70AA-A9B2-4F6D-86CD-5F986702C5CC}" dt="2023-11-05T03:47:41.265" v="325" actId="47"/>
        <pc:sldMkLst>
          <pc:docMk/>
          <pc:sldMk cId="1667912413" sldId="350"/>
        </pc:sldMkLst>
      </pc:sldChg>
      <pc:sldChg chg="del">
        <pc:chgData name="Veronica Alexander" userId="c4748b08-1db2-4bf4-bbca-45b97b78d132" providerId="ADAL" clId="{803D70AA-A9B2-4F6D-86CD-5F986702C5CC}" dt="2023-11-05T03:47:41.265" v="325" actId="47"/>
        <pc:sldMkLst>
          <pc:docMk/>
          <pc:sldMk cId="3606489348" sldId="351"/>
        </pc:sldMkLst>
      </pc:sldChg>
      <pc:sldChg chg="del">
        <pc:chgData name="Veronica Alexander" userId="c4748b08-1db2-4bf4-bbca-45b97b78d132" providerId="ADAL" clId="{803D70AA-A9B2-4F6D-86CD-5F986702C5CC}" dt="2023-11-05T03:47:41.265" v="325" actId="47"/>
        <pc:sldMkLst>
          <pc:docMk/>
          <pc:sldMk cId="2635300656" sldId="352"/>
        </pc:sldMkLst>
      </pc:sldChg>
      <pc:sldChg chg="del">
        <pc:chgData name="Veronica Alexander" userId="c4748b08-1db2-4bf4-bbca-45b97b78d132" providerId="ADAL" clId="{803D70AA-A9B2-4F6D-86CD-5F986702C5CC}" dt="2023-11-05T03:50:35.325" v="512" actId="47"/>
        <pc:sldMkLst>
          <pc:docMk/>
          <pc:sldMk cId="2298952281" sldId="355"/>
        </pc:sldMkLst>
      </pc:sldChg>
      <pc:sldChg chg="del">
        <pc:chgData name="Veronica Alexander" userId="c4748b08-1db2-4bf4-bbca-45b97b78d132" providerId="ADAL" clId="{803D70AA-A9B2-4F6D-86CD-5F986702C5CC}" dt="2023-11-05T03:50:35.325" v="512" actId="47"/>
        <pc:sldMkLst>
          <pc:docMk/>
          <pc:sldMk cId="2339746516" sldId="356"/>
        </pc:sldMkLst>
      </pc:sldChg>
      <pc:sldChg chg="del">
        <pc:chgData name="Veronica Alexander" userId="c4748b08-1db2-4bf4-bbca-45b97b78d132" providerId="ADAL" clId="{803D70AA-A9B2-4F6D-86CD-5F986702C5CC}" dt="2023-11-05T03:50:35.325" v="512" actId="47"/>
        <pc:sldMkLst>
          <pc:docMk/>
          <pc:sldMk cId="1022889434" sldId="357"/>
        </pc:sldMkLst>
      </pc:sldChg>
      <pc:sldChg chg="del">
        <pc:chgData name="Veronica Alexander" userId="c4748b08-1db2-4bf4-bbca-45b97b78d132" providerId="ADAL" clId="{803D70AA-A9B2-4F6D-86CD-5F986702C5CC}" dt="2023-11-05T03:54:27.875" v="536" actId="47"/>
        <pc:sldMkLst>
          <pc:docMk/>
          <pc:sldMk cId="2933101798" sldId="359"/>
        </pc:sldMkLst>
      </pc:sldChg>
      <pc:sldChg chg="del">
        <pc:chgData name="Veronica Alexander" userId="c4748b08-1db2-4bf4-bbca-45b97b78d132" providerId="ADAL" clId="{803D70AA-A9B2-4F6D-86CD-5F986702C5CC}" dt="2023-11-05T03:54:27.875" v="536" actId="47"/>
        <pc:sldMkLst>
          <pc:docMk/>
          <pc:sldMk cId="1139678770" sldId="360"/>
        </pc:sldMkLst>
      </pc:sldChg>
      <pc:sldChg chg="del">
        <pc:chgData name="Veronica Alexander" userId="c4748b08-1db2-4bf4-bbca-45b97b78d132" providerId="ADAL" clId="{803D70AA-A9B2-4F6D-86CD-5F986702C5CC}" dt="2023-11-05T03:54:27.875" v="536" actId="47"/>
        <pc:sldMkLst>
          <pc:docMk/>
          <pc:sldMk cId="760400707" sldId="361"/>
        </pc:sldMkLst>
      </pc:sldChg>
      <pc:sldChg chg="del">
        <pc:chgData name="Veronica Alexander" userId="c4748b08-1db2-4bf4-bbca-45b97b78d132" providerId="ADAL" clId="{803D70AA-A9B2-4F6D-86CD-5F986702C5CC}" dt="2023-11-05T03:54:27.875" v="536" actId="47"/>
        <pc:sldMkLst>
          <pc:docMk/>
          <pc:sldMk cId="1268386462" sldId="362"/>
        </pc:sldMkLst>
      </pc:sldChg>
      <pc:sldChg chg="del">
        <pc:chgData name="Veronica Alexander" userId="c4748b08-1db2-4bf4-bbca-45b97b78d132" providerId="ADAL" clId="{803D70AA-A9B2-4F6D-86CD-5F986702C5CC}" dt="2023-11-05T03:54:27.875" v="536" actId="47"/>
        <pc:sldMkLst>
          <pc:docMk/>
          <pc:sldMk cId="3537148840" sldId="363"/>
        </pc:sldMkLst>
      </pc:sldChg>
      <pc:sldChg chg="del">
        <pc:chgData name="Veronica Alexander" userId="c4748b08-1db2-4bf4-bbca-45b97b78d132" providerId="ADAL" clId="{803D70AA-A9B2-4F6D-86CD-5F986702C5CC}" dt="2023-11-05T03:54:27.875" v="536" actId="47"/>
        <pc:sldMkLst>
          <pc:docMk/>
          <pc:sldMk cId="4249042085" sldId="364"/>
        </pc:sldMkLst>
      </pc:sldChg>
      <pc:sldChg chg="del">
        <pc:chgData name="Veronica Alexander" userId="c4748b08-1db2-4bf4-bbca-45b97b78d132" providerId="ADAL" clId="{803D70AA-A9B2-4F6D-86CD-5F986702C5CC}" dt="2023-11-05T03:54:27.875" v="536" actId="47"/>
        <pc:sldMkLst>
          <pc:docMk/>
          <pc:sldMk cId="1681278515" sldId="365"/>
        </pc:sldMkLst>
      </pc:sldChg>
      <pc:sldChg chg="modSp mod">
        <pc:chgData name="Veronica Alexander" userId="c4748b08-1db2-4bf4-bbca-45b97b78d132" providerId="ADAL" clId="{803D70AA-A9B2-4F6D-86CD-5F986702C5CC}" dt="2023-11-05T03:54:02.358" v="535" actId="20577"/>
        <pc:sldMkLst>
          <pc:docMk/>
          <pc:sldMk cId="3975230023" sldId="366"/>
        </pc:sldMkLst>
        <pc:spChg chg="mod">
          <ac:chgData name="Veronica Alexander" userId="c4748b08-1db2-4bf4-bbca-45b97b78d132" providerId="ADAL" clId="{803D70AA-A9B2-4F6D-86CD-5F986702C5CC}" dt="2023-11-05T03:53:57.843" v="523" actId="20577"/>
          <ac:spMkLst>
            <pc:docMk/>
            <pc:sldMk cId="3975230023" sldId="366"/>
            <ac:spMk id="12" creationId="{82B95CC9-C824-F912-57E2-D53B0EA4C76A}"/>
          </ac:spMkLst>
        </pc:spChg>
        <pc:spChg chg="mod">
          <ac:chgData name="Veronica Alexander" userId="c4748b08-1db2-4bf4-bbca-45b97b78d132" providerId="ADAL" clId="{803D70AA-A9B2-4F6D-86CD-5F986702C5CC}" dt="2023-11-05T03:54:02.358" v="535" actId="20577"/>
          <ac:spMkLst>
            <pc:docMk/>
            <pc:sldMk cId="3975230023" sldId="366"/>
            <ac:spMk id="14" creationId="{CE68CC39-B670-D3BA-1A1D-1A71842BE56E}"/>
          </ac:spMkLst>
        </pc:spChg>
      </pc:sldChg>
      <pc:sldChg chg="del">
        <pc:chgData name="Veronica Alexander" userId="c4748b08-1db2-4bf4-bbca-45b97b78d132" providerId="ADAL" clId="{803D70AA-A9B2-4F6D-86CD-5F986702C5CC}" dt="2023-11-05T03:50:35.325" v="512" actId="47"/>
        <pc:sldMkLst>
          <pc:docMk/>
          <pc:sldMk cId="1642153646" sldId="368"/>
        </pc:sldMkLst>
      </pc:sldChg>
      <pc:sldChg chg="del">
        <pc:chgData name="Veronica Alexander" userId="c4748b08-1db2-4bf4-bbca-45b97b78d132" providerId="ADAL" clId="{803D70AA-A9B2-4F6D-86CD-5F986702C5CC}" dt="2023-11-05T03:50:35.325" v="512" actId="47"/>
        <pc:sldMkLst>
          <pc:docMk/>
          <pc:sldMk cId="1930180271" sldId="375"/>
        </pc:sldMkLst>
      </pc:sldChg>
      <pc:sldChg chg="del">
        <pc:chgData name="Veronica Alexander" userId="c4748b08-1db2-4bf4-bbca-45b97b78d132" providerId="ADAL" clId="{803D70AA-A9B2-4F6D-86CD-5F986702C5CC}" dt="2023-11-05T04:04:35.412" v="905" actId="47"/>
        <pc:sldMkLst>
          <pc:docMk/>
          <pc:sldMk cId="3548437987" sldId="412"/>
        </pc:sldMkLst>
      </pc:sldChg>
      <pc:sldChg chg="modSp mod">
        <pc:chgData name="Veronica Alexander" userId="c4748b08-1db2-4bf4-bbca-45b97b78d132" providerId="ADAL" clId="{803D70AA-A9B2-4F6D-86CD-5F986702C5CC}" dt="2023-11-05T03:57:42.792" v="609" actId="20577"/>
        <pc:sldMkLst>
          <pc:docMk/>
          <pc:sldMk cId="3835679769" sldId="415"/>
        </pc:sldMkLst>
        <pc:spChg chg="mod">
          <ac:chgData name="Veronica Alexander" userId="c4748b08-1db2-4bf4-bbca-45b97b78d132" providerId="ADAL" clId="{803D70AA-A9B2-4F6D-86CD-5F986702C5CC}" dt="2023-11-05T03:57:38.419" v="599" actId="20577"/>
          <ac:spMkLst>
            <pc:docMk/>
            <pc:sldMk cId="3835679769" sldId="415"/>
            <ac:spMk id="12" creationId="{82B95CC9-C824-F912-57E2-D53B0EA4C76A}"/>
          </ac:spMkLst>
        </pc:spChg>
        <pc:spChg chg="mod">
          <ac:chgData name="Veronica Alexander" userId="c4748b08-1db2-4bf4-bbca-45b97b78d132" providerId="ADAL" clId="{803D70AA-A9B2-4F6D-86CD-5F986702C5CC}" dt="2023-11-05T03:57:42.792" v="609" actId="20577"/>
          <ac:spMkLst>
            <pc:docMk/>
            <pc:sldMk cId="3835679769" sldId="415"/>
            <ac:spMk id="14" creationId="{CE68CC39-B670-D3BA-1A1D-1A71842BE56E}"/>
          </ac:spMkLst>
        </pc:spChg>
      </pc:sldChg>
      <pc:sldChg chg="modSp mod">
        <pc:chgData name="Veronica Alexander" userId="c4748b08-1db2-4bf4-bbca-45b97b78d132" providerId="ADAL" clId="{803D70AA-A9B2-4F6D-86CD-5F986702C5CC}" dt="2023-11-05T04:04:24.068" v="904" actId="20577"/>
        <pc:sldMkLst>
          <pc:docMk/>
          <pc:sldMk cId="3178166500" sldId="416"/>
        </pc:sldMkLst>
        <pc:spChg chg="mod">
          <ac:chgData name="Veronica Alexander" userId="c4748b08-1db2-4bf4-bbca-45b97b78d132" providerId="ADAL" clId="{803D70AA-A9B2-4F6D-86CD-5F986702C5CC}" dt="2023-11-05T04:04:17.955" v="887" actId="20577"/>
          <ac:spMkLst>
            <pc:docMk/>
            <pc:sldMk cId="3178166500" sldId="416"/>
            <ac:spMk id="12" creationId="{82B95CC9-C824-F912-57E2-D53B0EA4C76A}"/>
          </ac:spMkLst>
        </pc:spChg>
        <pc:spChg chg="mod">
          <ac:chgData name="Veronica Alexander" userId="c4748b08-1db2-4bf4-bbca-45b97b78d132" providerId="ADAL" clId="{803D70AA-A9B2-4F6D-86CD-5F986702C5CC}" dt="2023-11-05T04:04:24.068" v="904" actId="20577"/>
          <ac:spMkLst>
            <pc:docMk/>
            <pc:sldMk cId="3178166500" sldId="416"/>
            <ac:spMk id="14" creationId="{CE68CC39-B670-D3BA-1A1D-1A71842BE56E}"/>
          </ac:spMkLst>
        </pc:spChg>
      </pc:sldChg>
      <pc:sldChg chg="del">
        <pc:chgData name="Veronica Alexander" userId="c4748b08-1db2-4bf4-bbca-45b97b78d132" providerId="ADAL" clId="{803D70AA-A9B2-4F6D-86CD-5F986702C5CC}" dt="2023-11-05T03:54:27.875" v="536" actId="47"/>
        <pc:sldMkLst>
          <pc:docMk/>
          <pc:sldMk cId="2906568040" sldId="417"/>
        </pc:sldMkLst>
      </pc:sldChg>
      <pc:sldChg chg="del">
        <pc:chgData name="Veronica Alexander" userId="c4748b08-1db2-4bf4-bbca-45b97b78d132" providerId="ADAL" clId="{803D70AA-A9B2-4F6D-86CD-5F986702C5CC}" dt="2023-11-05T03:54:27.875" v="536" actId="47"/>
        <pc:sldMkLst>
          <pc:docMk/>
          <pc:sldMk cId="1924591271" sldId="418"/>
        </pc:sldMkLst>
      </pc:sldChg>
      <pc:sldChg chg="del">
        <pc:chgData name="Veronica Alexander" userId="c4748b08-1db2-4bf4-bbca-45b97b78d132" providerId="ADAL" clId="{803D70AA-A9B2-4F6D-86CD-5F986702C5CC}" dt="2023-11-05T03:54:27.875" v="536" actId="47"/>
        <pc:sldMkLst>
          <pc:docMk/>
          <pc:sldMk cId="2045704451" sldId="419"/>
        </pc:sldMkLst>
      </pc:sldChg>
      <pc:sldChg chg="del">
        <pc:chgData name="Veronica Alexander" userId="c4748b08-1db2-4bf4-bbca-45b97b78d132" providerId="ADAL" clId="{803D70AA-A9B2-4F6D-86CD-5F986702C5CC}" dt="2023-11-05T03:54:27.875" v="536" actId="47"/>
        <pc:sldMkLst>
          <pc:docMk/>
          <pc:sldMk cId="4265266679" sldId="421"/>
        </pc:sldMkLst>
      </pc:sldChg>
      <pc:sldChg chg="del">
        <pc:chgData name="Veronica Alexander" userId="c4748b08-1db2-4bf4-bbca-45b97b78d132" providerId="ADAL" clId="{803D70AA-A9B2-4F6D-86CD-5F986702C5CC}" dt="2023-11-05T03:54:27.875" v="536" actId="47"/>
        <pc:sldMkLst>
          <pc:docMk/>
          <pc:sldMk cId="859378598" sldId="422"/>
        </pc:sldMkLst>
      </pc:sldChg>
      <pc:sldChg chg="del">
        <pc:chgData name="Veronica Alexander" userId="c4748b08-1db2-4bf4-bbca-45b97b78d132" providerId="ADAL" clId="{803D70AA-A9B2-4F6D-86CD-5F986702C5CC}" dt="2023-11-05T03:54:27.875" v="536" actId="47"/>
        <pc:sldMkLst>
          <pc:docMk/>
          <pc:sldMk cId="437871953" sldId="426"/>
        </pc:sldMkLst>
      </pc:sldChg>
      <pc:sldChg chg="del">
        <pc:chgData name="Veronica Alexander" userId="c4748b08-1db2-4bf4-bbca-45b97b78d132" providerId="ADAL" clId="{803D70AA-A9B2-4F6D-86CD-5F986702C5CC}" dt="2023-11-05T04:01:03.531" v="831" actId="47"/>
        <pc:sldMkLst>
          <pc:docMk/>
          <pc:sldMk cId="2936395461" sldId="429"/>
        </pc:sldMkLst>
      </pc:sldChg>
      <pc:sldChg chg="del">
        <pc:chgData name="Veronica Alexander" userId="c4748b08-1db2-4bf4-bbca-45b97b78d132" providerId="ADAL" clId="{803D70AA-A9B2-4F6D-86CD-5F986702C5CC}" dt="2023-11-05T04:01:03.531" v="831" actId="47"/>
        <pc:sldMkLst>
          <pc:docMk/>
          <pc:sldMk cId="2952353075" sldId="430"/>
        </pc:sldMkLst>
      </pc:sldChg>
      <pc:sldChg chg="del">
        <pc:chgData name="Veronica Alexander" userId="c4748b08-1db2-4bf4-bbca-45b97b78d132" providerId="ADAL" clId="{803D70AA-A9B2-4F6D-86CD-5F986702C5CC}" dt="2023-11-05T04:01:03.531" v="831" actId="47"/>
        <pc:sldMkLst>
          <pc:docMk/>
          <pc:sldMk cId="4239231715" sldId="431"/>
        </pc:sldMkLst>
      </pc:sldChg>
      <pc:sldChg chg="del">
        <pc:chgData name="Veronica Alexander" userId="c4748b08-1db2-4bf4-bbca-45b97b78d132" providerId="ADAL" clId="{803D70AA-A9B2-4F6D-86CD-5F986702C5CC}" dt="2023-11-05T04:01:28.614" v="833" actId="47"/>
        <pc:sldMkLst>
          <pc:docMk/>
          <pc:sldMk cId="3151916205" sldId="433"/>
        </pc:sldMkLst>
      </pc:sldChg>
      <pc:sldChg chg="del">
        <pc:chgData name="Veronica Alexander" userId="c4748b08-1db2-4bf4-bbca-45b97b78d132" providerId="ADAL" clId="{803D70AA-A9B2-4F6D-86CD-5F986702C5CC}" dt="2023-11-05T04:04:35.412" v="905" actId="47"/>
        <pc:sldMkLst>
          <pc:docMk/>
          <pc:sldMk cId="1994834075" sldId="435"/>
        </pc:sldMkLst>
      </pc:sldChg>
      <pc:sldChg chg="del">
        <pc:chgData name="Veronica Alexander" userId="c4748b08-1db2-4bf4-bbca-45b97b78d132" providerId="ADAL" clId="{803D70AA-A9B2-4F6D-86CD-5F986702C5CC}" dt="2023-11-05T04:04:35.412" v="905" actId="47"/>
        <pc:sldMkLst>
          <pc:docMk/>
          <pc:sldMk cId="1382141077" sldId="436"/>
        </pc:sldMkLst>
      </pc:sldChg>
      <pc:sldChg chg="del">
        <pc:chgData name="Veronica Alexander" userId="c4748b08-1db2-4bf4-bbca-45b97b78d132" providerId="ADAL" clId="{803D70AA-A9B2-4F6D-86CD-5F986702C5CC}" dt="2023-11-05T04:04:35.412" v="905" actId="47"/>
        <pc:sldMkLst>
          <pc:docMk/>
          <pc:sldMk cId="883928012" sldId="437"/>
        </pc:sldMkLst>
      </pc:sldChg>
      <pc:sldChg chg="del">
        <pc:chgData name="Veronica Alexander" userId="c4748b08-1db2-4bf4-bbca-45b97b78d132" providerId="ADAL" clId="{803D70AA-A9B2-4F6D-86CD-5F986702C5CC}" dt="2023-11-05T04:04:35.412" v="905" actId="47"/>
        <pc:sldMkLst>
          <pc:docMk/>
          <pc:sldMk cId="3807535196" sldId="438"/>
        </pc:sldMkLst>
      </pc:sldChg>
      <pc:sldChg chg="del">
        <pc:chgData name="Veronica Alexander" userId="c4748b08-1db2-4bf4-bbca-45b97b78d132" providerId="ADAL" clId="{803D70AA-A9B2-4F6D-86CD-5F986702C5CC}" dt="2023-11-05T04:04:35.412" v="905" actId="47"/>
        <pc:sldMkLst>
          <pc:docMk/>
          <pc:sldMk cId="1479673439" sldId="439"/>
        </pc:sldMkLst>
      </pc:sldChg>
      <pc:sldChg chg="del">
        <pc:chgData name="Veronica Alexander" userId="c4748b08-1db2-4bf4-bbca-45b97b78d132" providerId="ADAL" clId="{803D70AA-A9B2-4F6D-86CD-5F986702C5CC}" dt="2023-11-05T04:01:03.531" v="831" actId="47"/>
        <pc:sldMkLst>
          <pc:docMk/>
          <pc:sldMk cId="532222219" sldId="448"/>
        </pc:sldMkLst>
      </pc:sldChg>
      <pc:sldChg chg="del">
        <pc:chgData name="Veronica Alexander" userId="c4748b08-1db2-4bf4-bbca-45b97b78d132" providerId="ADAL" clId="{803D70AA-A9B2-4F6D-86CD-5F986702C5CC}" dt="2023-11-05T04:01:03.531" v="831" actId="47"/>
        <pc:sldMkLst>
          <pc:docMk/>
          <pc:sldMk cId="63936346" sldId="449"/>
        </pc:sldMkLst>
      </pc:sldChg>
      <pc:sldChg chg="del">
        <pc:chgData name="Veronica Alexander" userId="c4748b08-1db2-4bf4-bbca-45b97b78d132" providerId="ADAL" clId="{803D70AA-A9B2-4F6D-86CD-5F986702C5CC}" dt="2023-11-05T04:01:03.531" v="831" actId="47"/>
        <pc:sldMkLst>
          <pc:docMk/>
          <pc:sldMk cId="1442937110" sldId="450"/>
        </pc:sldMkLst>
      </pc:sldChg>
      <pc:sldChg chg="del">
        <pc:chgData name="Veronica Alexander" userId="c4748b08-1db2-4bf4-bbca-45b97b78d132" providerId="ADAL" clId="{803D70AA-A9B2-4F6D-86CD-5F986702C5CC}" dt="2023-11-05T04:01:03.531" v="831" actId="47"/>
        <pc:sldMkLst>
          <pc:docMk/>
          <pc:sldMk cId="4019628993" sldId="451"/>
        </pc:sldMkLst>
      </pc:sldChg>
      <pc:sldChg chg="del">
        <pc:chgData name="Veronica Alexander" userId="c4748b08-1db2-4bf4-bbca-45b97b78d132" providerId="ADAL" clId="{803D70AA-A9B2-4F6D-86CD-5F986702C5CC}" dt="2023-11-05T04:01:03.531" v="831" actId="47"/>
        <pc:sldMkLst>
          <pc:docMk/>
          <pc:sldMk cId="3978251485" sldId="452"/>
        </pc:sldMkLst>
      </pc:sldChg>
      <pc:sldChg chg="del">
        <pc:chgData name="Veronica Alexander" userId="c4748b08-1db2-4bf4-bbca-45b97b78d132" providerId="ADAL" clId="{803D70AA-A9B2-4F6D-86CD-5F986702C5CC}" dt="2023-11-05T04:01:03.531" v="831" actId="47"/>
        <pc:sldMkLst>
          <pc:docMk/>
          <pc:sldMk cId="1116964338" sldId="453"/>
        </pc:sldMkLst>
      </pc:sldChg>
      <pc:sldChg chg="del">
        <pc:chgData name="Veronica Alexander" userId="c4748b08-1db2-4bf4-bbca-45b97b78d132" providerId="ADAL" clId="{803D70AA-A9B2-4F6D-86CD-5F986702C5CC}" dt="2023-11-05T04:01:03.531" v="831" actId="47"/>
        <pc:sldMkLst>
          <pc:docMk/>
          <pc:sldMk cId="2530380763" sldId="454"/>
        </pc:sldMkLst>
      </pc:sldChg>
      <pc:sldChg chg="del">
        <pc:chgData name="Veronica Alexander" userId="c4748b08-1db2-4bf4-bbca-45b97b78d132" providerId="ADAL" clId="{803D70AA-A9B2-4F6D-86CD-5F986702C5CC}" dt="2023-11-05T04:04:35.412" v="905" actId="47"/>
        <pc:sldMkLst>
          <pc:docMk/>
          <pc:sldMk cId="1715592852" sldId="455"/>
        </pc:sldMkLst>
      </pc:sldChg>
      <pc:sldChg chg="del">
        <pc:chgData name="Veronica Alexander" userId="c4748b08-1db2-4bf4-bbca-45b97b78d132" providerId="ADAL" clId="{803D70AA-A9B2-4F6D-86CD-5F986702C5CC}" dt="2023-11-05T04:04:35.412" v="905" actId="47"/>
        <pc:sldMkLst>
          <pc:docMk/>
          <pc:sldMk cId="2423067010" sldId="456"/>
        </pc:sldMkLst>
      </pc:sldChg>
      <pc:sldChg chg="del">
        <pc:chgData name="Veronica Alexander" userId="c4748b08-1db2-4bf4-bbca-45b97b78d132" providerId="ADAL" clId="{803D70AA-A9B2-4F6D-86CD-5F986702C5CC}" dt="2023-11-05T04:04:35.412" v="905" actId="47"/>
        <pc:sldMkLst>
          <pc:docMk/>
          <pc:sldMk cId="405702541" sldId="457"/>
        </pc:sldMkLst>
      </pc:sldChg>
      <pc:sldChg chg="del">
        <pc:chgData name="Veronica Alexander" userId="c4748b08-1db2-4bf4-bbca-45b97b78d132" providerId="ADAL" clId="{803D70AA-A9B2-4F6D-86CD-5F986702C5CC}" dt="2023-11-05T04:04:35.412" v="905" actId="47"/>
        <pc:sldMkLst>
          <pc:docMk/>
          <pc:sldMk cId="2292341298" sldId="458"/>
        </pc:sldMkLst>
      </pc:sldChg>
      <pc:sldChg chg="del">
        <pc:chgData name="Veronica Alexander" userId="c4748b08-1db2-4bf4-bbca-45b97b78d132" providerId="ADAL" clId="{803D70AA-A9B2-4F6D-86CD-5F986702C5CC}" dt="2023-11-05T04:04:35.412" v="905" actId="47"/>
        <pc:sldMkLst>
          <pc:docMk/>
          <pc:sldMk cId="3488957262" sldId="459"/>
        </pc:sldMkLst>
      </pc:sldChg>
      <pc:sldChg chg="del">
        <pc:chgData name="Veronica Alexander" userId="c4748b08-1db2-4bf4-bbca-45b97b78d132" providerId="ADAL" clId="{803D70AA-A9B2-4F6D-86CD-5F986702C5CC}" dt="2023-11-05T04:04:35.412" v="905" actId="47"/>
        <pc:sldMkLst>
          <pc:docMk/>
          <pc:sldMk cId="2218635449" sldId="460"/>
        </pc:sldMkLst>
      </pc:sldChg>
      <pc:sldChg chg="del">
        <pc:chgData name="Veronica Alexander" userId="c4748b08-1db2-4bf4-bbca-45b97b78d132" providerId="ADAL" clId="{803D70AA-A9B2-4F6D-86CD-5F986702C5CC}" dt="2023-11-05T04:04:35.412" v="905" actId="47"/>
        <pc:sldMkLst>
          <pc:docMk/>
          <pc:sldMk cId="4122163225" sldId="461"/>
        </pc:sldMkLst>
      </pc:sldChg>
      <pc:sldChg chg="del">
        <pc:chgData name="Veronica Alexander" userId="c4748b08-1db2-4bf4-bbca-45b97b78d132" providerId="ADAL" clId="{803D70AA-A9B2-4F6D-86CD-5F986702C5CC}" dt="2023-11-05T03:50:35.325" v="512" actId="47"/>
        <pc:sldMkLst>
          <pc:docMk/>
          <pc:sldMk cId="2970948874" sldId="469"/>
        </pc:sldMkLst>
      </pc:sldChg>
      <pc:sldChg chg="del">
        <pc:chgData name="Veronica Alexander" userId="c4748b08-1db2-4bf4-bbca-45b97b78d132" providerId="ADAL" clId="{803D70AA-A9B2-4F6D-86CD-5F986702C5CC}" dt="2023-11-05T03:50:35.325" v="512" actId="47"/>
        <pc:sldMkLst>
          <pc:docMk/>
          <pc:sldMk cId="3649842242" sldId="470"/>
        </pc:sldMkLst>
      </pc:sldChg>
      <pc:sldChg chg="del">
        <pc:chgData name="Veronica Alexander" userId="c4748b08-1db2-4bf4-bbca-45b97b78d132" providerId="ADAL" clId="{803D70AA-A9B2-4F6D-86CD-5F986702C5CC}" dt="2023-11-05T04:04:35.412" v="905" actId="47"/>
        <pc:sldMkLst>
          <pc:docMk/>
          <pc:sldMk cId="236569316" sldId="475"/>
        </pc:sldMkLst>
      </pc:sldChg>
      <pc:sldChg chg="del">
        <pc:chgData name="Veronica Alexander" userId="c4748b08-1db2-4bf4-bbca-45b97b78d132" providerId="ADAL" clId="{803D70AA-A9B2-4F6D-86CD-5F986702C5CC}" dt="2023-11-05T03:50:35.325" v="512" actId="47"/>
        <pc:sldMkLst>
          <pc:docMk/>
          <pc:sldMk cId="2782983715" sldId="480"/>
        </pc:sldMkLst>
      </pc:sldChg>
      <pc:sldChg chg="del">
        <pc:chgData name="Veronica Alexander" userId="c4748b08-1db2-4bf4-bbca-45b97b78d132" providerId="ADAL" clId="{803D70AA-A9B2-4F6D-86CD-5F986702C5CC}" dt="2023-11-05T03:50:35.325" v="512" actId="47"/>
        <pc:sldMkLst>
          <pc:docMk/>
          <pc:sldMk cId="733284045" sldId="481"/>
        </pc:sldMkLst>
      </pc:sldChg>
      <pc:sldChg chg="del">
        <pc:chgData name="Veronica Alexander" userId="c4748b08-1db2-4bf4-bbca-45b97b78d132" providerId="ADAL" clId="{803D70AA-A9B2-4F6D-86CD-5F986702C5CC}" dt="2023-11-05T03:50:35.325" v="512" actId="47"/>
        <pc:sldMkLst>
          <pc:docMk/>
          <pc:sldMk cId="1056088052" sldId="482"/>
        </pc:sldMkLst>
      </pc:sldChg>
      <pc:sldChg chg="del">
        <pc:chgData name="Veronica Alexander" userId="c4748b08-1db2-4bf4-bbca-45b97b78d132" providerId="ADAL" clId="{803D70AA-A9B2-4F6D-86CD-5F986702C5CC}" dt="2023-11-05T03:50:35.325" v="512" actId="47"/>
        <pc:sldMkLst>
          <pc:docMk/>
          <pc:sldMk cId="2184007051" sldId="483"/>
        </pc:sldMkLst>
      </pc:sldChg>
      <pc:sldChg chg="del">
        <pc:chgData name="Veronica Alexander" userId="c4748b08-1db2-4bf4-bbca-45b97b78d132" providerId="ADAL" clId="{803D70AA-A9B2-4F6D-86CD-5F986702C5CC}" dt="2023-11-05T03:50:35.325" v="512" actId="47"/>
        <pc:sldMkLst>
          <pc:docMk/>
          <pc:sldMk cId="234472704" sldId="484"/>
        </pc:sldMkLst>
      </pc:sldChg>
      <pc:sldChg chg="del">
        <pc:chgData name="Veronica Alexander" userId="c4748b08-1db2-4bf4-bbca-45b97b78d132" providerId="ADAL" clId="{803D70AA-A9B2-4F6D-86CD-5F986702C5CC}" dt="2023-11-05T03:50:35.325" v="512" actId="47"/>
        <pc:sldMkLst>
          <pc:docMk/>
          <pc:sldMk cId="2540321666" sldId="485"/>
        </pc:sldMkLst>
      </pc:sldChg>
      <pc:sldChg chg="del">
        <pc:chgData name="Veronica Alexander" userId="c4748b08-1db2-4bf4-bbca-45b97b78d132" providerId="ADAL" clId="{803D70AA-A9B2-4F6D-86CD-5F986702C5CC}" dt="2023-11-05T03:50:35.325" v="512" actId="47"/>
        <pc:sldMkLst>
          <pc:docMk/>
          <pc:sldMk cId="1125646660" sldId="486"/>
        </pc:sldMkLst>
      </pc:sldChg>
      <pc:sldChg chg="del">
        <pc:chgData name="Veronica Alexander" userId="c4748b08-1db2-4bf4-bbca-45b97b78d132" providerId="ADAL" clId="{803D70AA-A9B2-4F6D-86CD-5F986702C5CC}" dt="2023-11-05T03:50:35.325" v="512" actId="47"/>
        <pc:sldMkLst>
          <pc:docMk/>
          <pc:sldMk cId="2919658868" sldId="487"/>
        </pc:sldMkLst>
      </pc:sldChg>
      <pc:sldChg chg="del">
        <pc:chgData name="Veronica Alexander" userId="c4748b08-1db2-4bf4-bbca-45b97b78d132" providerId="ADAL" clId="{803D70AA-A9B2-4F6D-86CD-5F986702C5CC}" dt="2023-11-05T03:50:35.325" v="512" actId="47"/>
        <pc:sldMkLst>
          <pc:docMk/>
          <pc:sldMk cId="3276835195" sldId="488"/>
        </pc:sldMkLst>
      </pc:sldChg>
      <pc:sldChg chg="del">
        <pc:chgData name="Veronica Alexander" userId="c4748b08-1db2-4bf4-bbca-45b97b78d132" providerId="ADAL" clId="{803D70AA-A9B2-4F6D-86CD-5F986702C5CC}" dt="2023-11-05T03:50:35.325" v="512" actId="47"/>
        <pc:sldMkLst>
          <pc:docMk/>
          <pc:sldMk cId="471145204" sldId="489"/>
        </pc:sldMkLst>
      </pc:sldChg>
      <pc:sldChg chg="del">
        <pc:chgData name="Veronica Alexander" userId="c4748b08-1db2-4bf4-bbca-45b97b78d132" providerId="ADAL" clId="{803D70AA-A9B2-4F6D-86CD-5F986702C5CC}" dt="2023-11-05T03:50:35.325" v="512" actId="47"/>
        <pc:sldMkLst>
          <pc:docMk/>
          <pc:sldMk cId="3037196703" sldId="490"/>
        </pc:sldMkLst>
      </pc:sldChg>
      <pc:sldChg chg="del">
        <pc:chgData name="Veronica Alexander" userId="c4748b08-1db2-4bf4-bbca-45b97b78d132" providerId="ADAL" clId="{803D70AA-A9B2-4F6D-86CD-5F986702C5CC}" dt="2023-11-05T03:54:27.875" v="536" actId="47"/>
        <pc:sldMkLst>
          <pc:docMk/>
          <pc:sldMk cId="3419652038" sldId="492"/>
        </pc:sldMkLst>
      </pc:sldChg>
      <pc:sldChg chg="del">
        <pc:chgData name="Veronica Alexander" userId="c4748b08-1db2-4bf4-bbca-45b97b78d132" providerId="ADAL" clId="{803D70AA-A9B2-4F6D-86CD-5F986702C5CC}" dt="2023-11-05T03:54:27.875" v="536" actId="47"/>
        <pc:sldMkLst>
          <pc:docMk/>
          <pc:sldMk cId="582480628" sldId="493"/>
        </pc:sldMkLst>
      </pc:sldChg>
      <pc:sldChg chg="del">
        <pc:chgData name="Veronica Alexander" userId="c4748b08-1db2-4bf4-bbca-45b97b78d132" providerId="ADAL" clId="{803D70AA-A9B2-4F6D-86CD-5F986702C5CC}" dt="2023-11-05T03:54:27.875" v="536" actId="47"/>
        <pc:sldMkLst>
          <pc:docMk/>
          <pc:sldMk cId="825184834" sldId="494"/>
        </pc:sldMkLst>
      </pc:sldChg>
      <pc:sldChg chg="del">
        <pc:chgData name="Veronica Alexander" userId="c4748b08-1db2-4bf4-bbca-45b97b78d132" providerId="ADAL" clId="{803D70AA-A9B2-4F6D-86CD-5F986702C5CC}" dt="2023-11-05T03:54:27.875" v="536" actId="47"/>
        <pc:sldMkLst>
          <pc:docMk/>
          <pc:sldMk cId="2999386912" sldId="495"/>
        </pc:sldMkLst>
      </pc:sldChg>
      <pc:sldChg chg="del">
        <pc:chgData name="Veronica Alexander" userId="c4748b08-1db2-4bf4-bbca-45b97b78d132" providerId="ADAL" clId="{803D70AA-A9B2-4F6D-86CD-5F986702C5CC}" dt="2023-11-05T03:54:27.875" v="536" actId="47"/>
        <pc:sldMkLst>
          <pc:docMk/>
          <pc:sldMk cId="4000986490" sldId="496"/>
        </pc:sldMkLst>
      </pc:sldChg>
      <pc:sldChg chg="del">
        <pc:chgData name="Veronica Alexander" userId="c4748b08-1db2-4bf4-bbca-45b97b78d132" providerId="ADAL" clId="{803D70AA-A9B2-4F6D-86CD-5F986702C5CC}" dt="2023-11-05T03:54:27.875" v="536" actId="47"/>
        <pc:sldMkLst>
          <pc:docMk/>
          <pc:sldMk cId="1256481285" sldId="497"/>
        </pc:sldMkLst>
      </pc:sldChg>
      <pc:sldChg chg="del">
        <pc:chgData name="Veronica Alexander" userId="c4748b08-1db2-4bf4-bbca-45b97b78d132" providerId="ADAL" clId="{803D70AA-A9B2-4F6D-86CD-5F986702C5CC}" dt="2023-11-05T03:54:27.875" v="536" actId="47"/>
        <pc:sldMkLst>
          <pc:docMk/>
          <pc:sldMk cId="2284081451" sldId="498"/>
        </pc:sldMkLst>
      </pc:sldChg>
      <pc:sldChg chg="del">
        <pc:chgData name="Veronica Alexander" userId="c4748b08-1db2-4bf4-bbca-45b97b78d132" providerId="ADAL" clId="{803D70AA-A9B2-4F6D-86CD-5F986702C5CC}" dt="2023-11-05T03:54:27.875" v="536" actId="47"/>
        <pc:sldMkLst>
          <pc:docMk/>
          <pc:sldMk cId="1585843469" sldId="499"/>
        </pc:sldMkLst>
      </pc:sldChg>
      <pc:sldChg chg="del">
        <pc:chgData name="Veronica Alexander" userId="c4748b08-1db2-4bf4-bbca-45b97b78d132" providerId="ADAL" clId="{803D70AA-A9B2-4F6D-86CD-5F986702C5CC}" dt="2023-11-05T03:54:27.875" v="536" actId="47"/>
        <pc:sldMkLst>
          <pc:docMk/>
          <pc:sldMk cId="1428138803" sldId="500"/>
        </pc:sldMkLst>
      </pc:sldChg>
      <pc:sldChg chg="del">
        <pc:chgData name="Veronica Alexander" userId="c4748b08-1db2-4bf4-bbca-45b97b78d132" providerId="ADAL" clId="{803D70AA-A9B2-4F6D-86CD-5F986702C5CC}" dt="2023-11-05T03:54:27.875" v="536" actId="47"/>
        <pc:sldMkLst>
          <pc:docMk/>
          <pc:sldMk cId="1508369671" sldId="501"/>
        </pc:sldMkLst>
      </pc:sldChg>
      <pc:sldChg chg="del">
        <pc:chgData name="Veronica Alexander" userId="c4748b08-1db2-4bf4-bbca-45b97b78d132" providerId="ADAL" clId="{803D70AA-A9B2-4F6D-86CD-5F986702C5CC}" dt="2023-11-05T04:01:03.531" v="831" actId="47"/>
        <pc:sldMkLst>
          <pc:docMk/>
          <pc:sldMk cId="637531630" sldId="504"/>
        </pc:sldMkLst>
      </pc:sldChg>
      <pc:sldChg chg="del">
        <pc:chgData name="Veronica Alexander" userId="c4748b08-1db2-4bf4-bbca-45b97b78d132" providerId="ADAL" clId="{803D70AA-A9B2-4F6D-86CD-5F986702C5CC}" dt="2023-11-05T04:01:03.531" v="831" actId="47"/>
        <pc:sldMkLst>
          <pc:docMk/>
          <pc:sldMk cId="2064585015" sldId="505"/>
        </pc:sldMkLst>
      </pc:sldChg>
      <pc:sldChg chg="del">
        <pc:chgData name="Veronica Alexander" userId="c4748b08-1db2-4bf4-bbca-45b97b78d132" providerId="ADAL" clId="{803D70AA-A9B2-4F6D-86CD-5F986702C5CC}" dt="2023-11-05T04:01:03.531" v="831" actId="47"/>
        <pc:sldMkLst>
          <pc:docMk/>
          <pc:sldMk cId="480562598" sldId="506"/>
        </pc:sldMkLst>
      </pc:sldChg>
      <pc:sldChg chg="del">
        <pc:chgData name="Veronica Alexander" userId="c4748b08-1db2-4bf4-bbca-45b97b78d132" providerId="ADAL" clId="{803D70AA-A9B2-4F6D-86CD-5F986702C5CC}" dt="2023-11-05T04:01:03.531" v="831" actId="47"/>
        <pc:sldMkLst>
          <pc:docMk/>
          <pc:sldMk cId="1883749681" sldId="507"/>
        </pc:sldMkLst>
      </pc:sldChg>
      <pc:sldChg chg="del">
        <pc:chgData name="Veronica Alexander" userId="c4748b08-1db2-4bf4-bbca-45b97b78d132" providerId="ADAL" clId="{803D70AA-A9B2-4F6D-86CD-5F986702C5CC}" dt="2023-11-05T04:01:03.531" v="831" actId="47"/>
        <pc:sldMkLst>
          <pc:docMk/>
          <pc:sldMk cId="3126786399" sldId="508"/>
        </pc:sldMkLst>
      </pc:sldChg>
      <pc:sldChg chg="del">
        <pc:chgData name="Veronica Alexander" userId="c4748b08-1db2-4bf4-bbca-45b97b78d132" providerId="ADAL" clId="{803D70AA-A9B2-4F6D-86CD-5F986702C5CC}" dt="2023-11-05T04:01:03.531" v="831" actId="47"/>
        <pc:sldMkLst>
          <pc:docMk/>
          <pc:sldMk cId="245649247" sldId="509"/>
        </pc:sldMkLst>
      </pc:sldChg>
      <pc:sldChg chg="del">
        <pc:chgData name="Veronica Alexander" userId="c4748b08-1db2-4bf4-bbca-45b97b78d132" providerId="ADAL" clId="{803D70AA-A9B2-4F6D-86CD-5F986702C5CC}" dt="2023-11-05T04:01:03.531" v="831" actId="47"/>
        <pc:sldMkLst>
          <pc:docMk/>
          <pc:sldMk cId="4065312144" sldId="510"/>
        </pc:sldMkLst>
      </pc:sldChg>
      <pc:sldChg chg="del">
        <pc:chgData name="Veronica Alexander" userId="c4748b08-1db2-4bf4-bbca-45b97b78d132" providerId="ADAL" clId="{803D70AA-A9B2-4F6D-86CD-5F986702C5CC}" dt="2023-11-05T04:01:03.531" v="831" actId="47"/>
        <pc:sldMkLst>
          <pc:docMk/>
          <pc:sldMk cId="1190415007" sldId="511"/>
        </pc:sldMkLst>
      </pc:sldChg>
      <pc:sldChg chg="del">
        <pc:chgData name="Veronica Alexander" userId="c4748b08-1db2-4bf4-bbca-45b97b78d132" providerId="ADAL" clId="{803D70AA-A9B2-4F6D-86CD-5F986702C5CC}" dt="2023-11-05T04:01:03.531" v="831" actId="47"/>
        <pc:sldMkLst>
          <pc:docMk/>
          <pc:sldMk cId="452116000" sldId="512"/>
        </pc:sldMkLst>
      </pc:sldChg>
      <pc:sldChg chg="del">
        <pc:chgData name="Veronica Alexander" userId="c4748b08-1db2-4bf4-bbca-45b97b78d132" providerId="ADAL" clId="{803D70AA-A9B2-4F6D-86CD-5F986702C5CC}" dt="2023-11-05T04:01:03.531" v="831" actId="47"/>
        <pc:sldMkLst>
          <pc:docMk/>
          <pc:sldMk cId="2885499389" sldId="513"/>
        </pc:sldMkLst>
      </pc:sldChg>
      <pc:sldChg chg="del">
        <pc:chgData name="Veronica Alexander" userId="c4748b08-1db2-4bf4-bbca-45b97b78d132" providerId="ADAL" clId="{803D70AA-A9B2-4F6D-86CD-5F986702C5CC}" dt="2023-11-05T04:04:35.412" v="905" actId="47"/>
        <pc:sldMkLst>
          <pc:docMk/>
          <pc:sldMk cId="483343621" sldId="516"/>
        </pc:sldMkLst>
      </pc:sldChg>
      <pc:sldChg chg="del">
        <pc:chgData name="Veronica Alexander" userId="c4748b08-1db2-4bf4-bbca-45b97b78d132" providerId="ADAL" clId="{803D70AA-A9B2-4F6D-86CD-5F986702C5CC}" dt="2023-11-05T04:04:35.412" v="905" actId="47"/>
        <pc:sldMkLst>
          <pc:docMk/>
          <pc:sldMk cId="2835133065" sldId="517"/>
        </pc:sldMkLst>
      </pc:sldChg>
      <pc:sldChg chg="del">
        <pc:chgData name="Veronica Alexander" userId="c4748b08-1db2-4bf4-bbca-45b97b78d132" providerId="ADAL" clId="{803D70AA-A9B2-4F6D-86CD-5F986702C5CC}" dt="2023-11-05T04:04:35.412" v="905" actId="47"/>
        <pc:sldMkLst>
          <pc:docMk/>
          <pc:sldMk cId="3220741937" sldId="519"/>
        </pc:sldMkLst>
      </pc:sldChg>
      <pc:sldChg chg="del">
        <pc:chgData name="Veronica Alexander" userId="c4748b08-1db2-4bf4-bbca-45b97b78d132" providerId="ADAL" clId="{803D70AA-A9B2-4F6D-86CD-5F986702C5CC}" dt="2023-11-05T04:04:35.412" v="905" actId="47"/>
        <pc:sldMkLst>
          <pc:docMk/>
          <pc:sldMk cId="590404120" sldId="520"/>
        </pc:sldMkLst>
      </pc:sldChg>
      <pc:sldChg chg="del">
        <pc:chgData name="Veronica Alexander" userId="c4748b08-1db2-4bf4-bbca-45b97b78d132" providerId="ADAL" clId="{803D70AA-A9B2-4F6D-86CD-5F986702C5CC}" dt="2023-11-05T04:04:35.412" v="905" actId="47"/>
        <pc:sldMkLst>
          <pc:docMk/>
          <pc:sldMk cId="2894944751" sldId="521"/>
        </pc:sldMkLst>
      </pc:sldChg>
      <pc:sldChg chg="del">
        <pc:chgData name="Veronica Alexander" userId="c4748b08-1db2-4bf4-bbca-45b97b78d132" providerId="ADAL" clId="{803D70AA-A9B2-4F6D-86CD-5F986702C5CC}" dt="2023-11-05T04:04:35.412" v="905" actId="47"/>
        <pc:sldMkLst>
          <pc:docMk/>
          <pc:sldMk cId="937223765" sldId="523"/>
        </pc:sldMkLst>
      </pc:sldChg>
      <pc:sldChg chg="del">
        <pc:chgData name="Veronica Alexander" userId="c4748b08-1db2-4bf4-bbca-45b97b78d132" providerId="ADAL" clId="{803D70AA-A9B2-4F6D-86CD-5F986702C5CC}" dt="2023-11-05T04:04:35.412" v="905" actId="47"/>
        <pc:sldMkLst>
          <pc:docMk/>
          <pc:sldMk cId="599478738" sldId="524"/>
        </pc:sldMkLst>
      </pc:sldChg>
      <pc:sldChg chg="del">
        <pc:chgData name="Veronica Alexander" userId="c4748b08-1db2-4bf4-bbca-45b97b78d132" providerId="ADAL" clId="{803D70AA-A9B2-4F6D-86CD-5F986702C5CC}" dt="2023-11-05T03:54:27.875" v="536" actId="47"/>
        <pc:sldMkLst>
          <pc:docMk/>
          <pc:sldMk cId="747205850" sldId="525"/>
        </pc:sldMkLst>
      </pc:sldChg>
      <pc:sldChg chg="del">
        <pc:chgData name="Veronica Alexander" userId="c4748b08-1db2-4bf4-bbca-45b97b78d132" providerId="ADAL" clId="{803D70AA-A9B2-4F6D-86CD-5F986702C5CC}" dt="2023-11-05T03:54:27.875" v="536" actId="47"/>
        <pc:sldMkLst>
          <pc:docMk/>
          <pc:sldMk cId="1232842121" sldId="526"/>
        </pc:sldMkLst>
      </pc:sldChg>
      <pc:sldChg chg="del">
        <pc:chgData name="Veronica Alexander" userId="c4748b08-1db2-4bf4-bbca-45b97b78d132" providerId="ADAL" clId="{803D70AA-A9B2-4F6D-86CD-5F986702C5CC}" dt="2023-11-05T04:01:03.531" v="831" actId="47"/>
        <pc:sldMkLst>
          <pc:docMk/>
          <pc:sldMk cId="140481779" sldId="527"/>
        </pc:sldMkLst>
      </pc:sldChg>
      <pc:sldChg chg="del">
        <pc:chgData name="Veronica Alexander" userId="c4748b08-1db2-4bf4-bbca-45b97b78d132" providerId="ADAL" clId="{803D70AA-A9B2-4F6D-86CD-5F986702C5CC}" dt="2023-11-05T04:01:03.531" v="831" actId="47"/>
        <pc:sldMkLst>
          <pc:docMk/>
          <pc:sldMk cId="4273289507" sldId="529"/>
        </pc:sldMkLst>
      </pc:sldChg>
      <pc:sldChg chg="del">
        <pc:chgData name="Veronica Alexander" userId="c4748b08-1db2-4bf4-bbca-45b97b78d132" providerId="ADAL" clId="{803D70AA-A9B2-4F6D-86CD-5F986702C5CC}" dt="2023-11-05T04:04:35.412" v="905" actId="47"/>
        <pc:sldMkLst>
          <pc:docMk/>
          <pc:sldMk cId="1404107723" sldId="530"/>
        </pc:sldMkLst>
      </pc:sldChg>
      <pc:sldChg chg="del">
        <pc:chgData name="Veronica Alexander" userId="c4748b08-1db2-4bf4-bbca-45b97b78d132" providerId="ADAL" clId="{803D70AA-A9B2-4F6D-86CD-5F986702C5CC}" dt="2023-11-05T04:04:35.412" v="905" actId="47"/>
        <pc:sldMkLst>
          <pc:docMk/>
          <pc:sldMk cId="1156362029" sldId="531"/>
        </pc:sldMkLst>
      </pc:sldChg>
      <pc:sldChg chg="del">
        <pc:chgData name="Veronica Alexander" userId="c4748b08-1db2-4bf4-bbca-45b97b78d132" providerId="ADAL" clId="{803D70AA-A9B2-4F6D-86CD-5F986702C5CC}" dt="2023-11-05T04:04:35.412" v="905" actId="47"/>
        <pc:sldMkLst>
          <pc:docMk/>
          <pc:sldMk cId="2352836031" sldId="532"/>
        </pc:sldMkLst>
      </pc:sldChg>
      <pc:sldChg chg="del">
        <pc:chgData name="Veronica Alexander" userId="c4748b08-1db2-4bf4-bbca-45b97b78d132" providerId="ADAL" clId="{803D70AA-A9B2-4F6D-86CD-5F986702C5CC}" dt="2023-11-05T03:50:35.325" v="512" actId="47"/>
        <pc:sldMkLst>
          <pc:docMk/>
          <pc:sldMk cId="3579087828" sldId="533"/>
        </pc:sldMkLst>
      </pc:sldChg>
      <pc:sldChg chg="del">
        <pc:chgData name="Veronica Alexander" userId="c4748b08-1db2-4bf4-bbca-45b97b78d132" providerId="ADAL" clId="{803D70AA-A9B2-4F6D-86CD-5F986702C5CC}" dt="2023-11-05T04:01:03.531" v="831" actId="47"/>
        <pc:sldMkLst>
          <pc:docMk/>
          <pc:sldMk cId="3670840727" sldId="534"/>
        </pc:sldMkLst>
      </pc:sldChg>
      <pc:sldChg chg="del">
        <pc:chgData name="Veronica Alexander" userId="c4748b08-1db2-4bf4-bbca-45b97b78d132" providerId="ADAL" clId="{803D70AA-A9B2-4F6D-86CD-5F986702C5CC}" dt="2023-11-05T04:01:03.531" v="831" actId="47"/>
        <pc:sldMkLst>
          <pc:docMk/>
          <pc:sldMk cId="3941382370" sldId="535"/>
        </pc:sldMkLst>
      </pc:sldChg>
      <pc:sldChg chg="del">
        <pc:chgData name="Veronica Alexander" userId="c4748b08-1db2-4bf4-bbca-45b97b78d132" providerId="ADAL" clId="{803D70AA-A9B2-4F6D-86CD-5F986702C5CC}" dt="2023-11-05T04:04:35.412" v="905" actId="47"/>
        <pc:sldMkLst>
          <pc:docMk/>
          <pc:sldMk cId="1200447415" sldId="536"/>
        </pc:sldMkLst>
      </pc:sldChg>
      <pc:sldChg chg="del">
        <pc:chgData name="Veronica Alexander" userId="c4748b08-1db2-4bf4-bbca-45b97b78d132" providerId="ADAL" clId="{803D70AA-A9B2-4F6D-86CD-5F986702C5CC}" dt="2023-11-05T03:50:35.325" v="512" actId="47"/>
        <pc:sldMkLst>
          <pc:docMk/>
          <pc:sldMk cId="526599789" sldId="546"/>
        </pc:sldMkLst>
      </pc:sldChg>
      <pc:sldChg chg="del">
        <pc:chgData name="Veronica Alexander" userId="c4748b08-1db2-4bf4-bbca-45b97b78d132" providerId="ADAL" clId="{803D70AA-A9B2-4F6D-86CD-5F986702C5CC}" dt="2023-11-05T03:50:35.325" v="512" actId="47"/>
        <pc:sldMkLst>
          <pc:docMk/>
          <pc:sldMk cId="1055650538" sldId="547"/>
        </pc:sldMkLst>
      </pc:sldChg>
      <pc:sldChg chg="del">
        <pc:chgData name="Veronica Alexander" userId="c4748b08-1db2-4bf4-bbca-45b97b78d132" providerId="ADAL" clId="{803D70AA-A9B2-4F6D-86CD-5F986702C5CC}" dt="2023-11-05T03:50:35.325" v="512" actId="47"/>
        <pc:sldMkLst>
          <pc:docMk/>
          <pc:sldMk cId="925168067" sldId="548"/>
        </pc:sldMkLst>
      </pc:sldChg>
      <pc:sldChg chg="del">
        <pc:chgData name="Veronica Alexander" userId="c4748b08-1db2-4bf4-bbca-45b97b78d132" providerId="ADAL" clId="{803D70AA-A9B2-4F6D-86CD-5F986702C5CC}" dt="2023-11-05T03:50:35.325" v="512" actId="47"/>
        <pc:sldMkLst>
          <pc:docMk/>
          <pc:sldMk cId="2795606015" sldId="549"/>
        </pc:sldMkLst>
      </pc:sldChg>
      <pc:sldChg chg="del">
        <pc:chgData name="Veronica Alexander" userId="c4748b08-1db2-4bf4-bbca-45b97b78d132" providerId="ADAL" clId="{803D70AA-A9B2-4F6D-86CD-5F986702C5CC}" dt="2023-11-05T03:50:35.325" v="512" actId="47"/>
        <pc:sldMkLst>
          <pc:docMk/>
          <pc:sldMk cId="1714665669" sldId="550"/>
        </pc:sldMkLst>
      </pc:sldChg>
      <pc:sldChg chg="del">
        <pc:chgData name="Veronica Alexander" userId="c4748b08-1db2-4bf4-bbca-45b97b78d132" providerId="ADAL" clId="{803D70AA-A9B2-4F6D-86CD-5F986702C5CC}" dt="2023-11-05T03:50:35.325" v="512" actId="47"/>
        <pc:sldMkLst>
          <pc:docMk/>
          <pc:sldMk cId="730350203" sldId="551"/>
        </pc:sldMkLst>
      </pc:sldChg>
      <pc:sldChg chg="del">
        <pc:chgData name="Veronica Alexander" userId="c4748b08-1db2-4bf4-bbca-45b97b78d132" providerId="ADAL" clId="{803D70AA-A9B2-4F6D-86CD-5F986702C5CC}" dt="2023-11-05T03:50:35.325" v="512" actId="47"/>
        <pc:sldMkLst>
          <pc:docMk/>
          <pc:sldMk cId="2557480837" sldId="552"/>
        </pc:sldMkLst>
      </pc:sldChg>
      <pc:sldChg chg="del">
        <pc:chgData name="Veronica Alexander" userId="c4748b08-1db2-4bf4-bbca-45b97b78d132" providerId="ADAL" clId="{803D70AA-A9B2-4F6D-86CD-5F986702C5CC}" dt="2023-11-05T03:54:27.875" v="536" actId="47"/>
        <pc:sldMkLst>
          <pc:docMk/>
          <pc:sldMk cId="2607595800" sldId="553"/>
        </pc:sldMkLst>
      </pc:sldChg>
      <pc:sldChg chg="del">
        <pc:chgData name="Veronica Alexander" userId="c4748b08-1db2-4bf4-bbca-45b97b78d132" providerId="ADAL" clId="{803D70AA-A9B2-4F6D-86CD-5F986702C5CC}" dt="2023-11-05T03:54:27.875" v="536" actId="47"/>
        <pc:sldMkLst>
          <pc:docMk/>
          <pc:sldMk cId="2437434741" sldId="554"/>
        </pc:sldMkLst>
      </pc:sldChg>
      <pc:sldChg chg="del">
        <pc:chgData name="Veronica Alexander" userId="c4748b08-1db2-4bf4-bbca-45b97b78d132" providerId="ADAL" clId="{803D70AA-A9B2-4F6D-86CD-5F986702C5CC}" dt="2023-11-05T03:54:27.875" v="536" actId="47"/>
        <pc:sldMkLst>
          <pc:docMk/>
          <pc:sldMk cId="2354671931" sldId="555"/>
        </pc:sldMkLst>
      </pc:sldChg>
      <pc:sldChg chg="del">
        <pc:chgData name="Veronica Alexander" userId="c4748b08-1db2-4bf4-bbca-45b97b78d132" providerId="ADAL" clId="{803D70AA-A9B2-4F6D-86CD-5F986702C5CC}" dt="2023-11-05T03:54:27.875" v="536" actId="47"/>
        <pc:sldMkLst>
          <pc:docMk/>
          <pc:sldMk cId="2943620670" sldId="556"/>
        </pc:sldMkLst>
      </pc:sldChg>
      <pc:sldChg chg="del">
        <pc:chgData name="Veronica Alexander" userId="c4748b08-1db2-4bf4-bbca-45b97b78d132" providerId="ADAL" clId="{803D70AA-A9B2-4F6D-86CD-5F986702C5CC}" dt="2023-11-05T03:54:27.875" v="536" actId="47"/>
        <pc:sldMkLst>
          <pc:docMk/>
          <pc:sldMk cId="32548782" sldId="557"/>
        </pc:sldMkLst>
      </pc:sldChg>
      <pc:sldChg chg="del">
        <pc:chgData name="Veronica Alexander" userId="c4748b08-1db2-4bf4-bbca-45b97b78d132" providerId="ADAL" clId="{803D70AA-A9B2-4F6D-86CD-5F986702C5CC}" dt="2023-11-05T03:54:27.875" v="536" actId="47"/>
        <pc:sldMkLst>
          <pc:docMk/>
          <pc:sldMk cId="3017542605" sldId="558"/>
        </pc:sldMkLst>
      </pc:sldChg>
      <pc:sldChg chg="del">
        <pc:chgData name="Veronica Alexander" userId="c4748b08-1db2-4bf4-bbca-45b97b78d132" providerId="ADAL" clId="{803D70AA-A9B2-4F6D-86CD-5F986702C5CC}" dt="2023-11-05T03:54:27.875" v="536" actId="47"/>
        <pc:sldMkLst>
          <pc:docMk/>
          <pc:sldMk cId="3471820287" sldId="559"/>
        </pc:sldMkLst>
      </pc:sldChg>
      <pc:sldChg chg="del">
        <pc:chgData name="Veronica Alexander" userId="c4748b08-1db2-4bf4-bbca-45b97b78d132" providerId="ADAL" clId="{803D70AA-A9B2-4F6D-86CD-5F986702C5CC}" dt="2023-11-05T04:04:35.412" v="905" actId="47"/>
        <pc:sldMkLst>
          <pc:docMk/>
          <pc:sldMk cId="2370091417" sldId="560"/>
        </pc:sldMkLst>
      </pc:sldChg>
      <pc:sldChg chg="del">
        <pc:chgData name="Veronica Alexander" userId="c4748b08-1db2-4bf4-bbca-45b97b78d132" providerId="ADAL" clId="{803D70AA-A9B2-4F6D-86CD-5F986702C5CC}" dt="2023-11-05T04:04:35.412" v="905" actId="47"/>
        <pc:sldMkLst>
          <pc:docMk/>
          <pc:sldMk cId="28671450" sldId="561"/>
        </pc:sldMkLst>
      </pc:sldChg>
      <pc:sldChg chg="del">
        <pc:chgData name="Veronica Alexander" userId="c4748b08-1db2-4bf4-bbca-45b97b78d132" providerId="ADAL" clId="{803D70AA-A9B2-4F6D-86CD-5F986702C5CC}" dt="2023-11-05T04:04:35.412" v="905" actId="47"/>
        <pc:sldMkLst>
          <pc:docMk/>
          <pc:sldMk cId="2832935004" sldId="562"/>
        </pc:sldMkLst>
      </pc:sldChg>
      <pc:sldChg chg="del">
        <pc:chgData name="Veronica Alexander" userId="c4748b08-1db2-4bf4-bbca-45b97b78d132" providerId="ADAL" clId="{803D70AA-A9B2-4F6D-86CD-5F986702C5CC}" dt="2023-11-05T04:04:35.412" v="905" actId="47"/>
        <pc:sldMkLst>
          <pc:docMk/>
          <pc:sldMk cId="3758786027" sldId="563"/>
        </pc:sldMkLst>
      </pc:sldChg>
      <pc:sldChg chg="del">
        <pc:chgData name="Veronica Alexander" userId="c4748b08-1db2-4bf4-bbca-45b97b78d132" providerId="ADAL" clId="{803D70AA-A9B2-4F6D-86CD-5F986702C5CC}" dt="2023-11-05T04:04:35.412" v="905" actId="47"/>
        <pc:sldMkLst>
          <pc:docMk/>
          <pc:sldMk cId="2745928148" sldId="564"/>
        </pc:sldMkLst>
      </pc:sldChg>
      <pc:sldChg chg="del">
        <pc:chgData name="Veronica Alexander" userId="c4748b08-1db2-4bf4-bbca-45b97b78d132" providerId="ADAL" clId="{803D70AA-A9B2-4F6D-86CD-5F986702C5CC}" dt="2023-11-05T04:04:35.412" v="905" actId="47"/>
        <pc:sldMkLst>
          <pc:docMk/>
          <pc:sldMk cId="1937300211" sldId="565"/>
        </pc:sldMkLst>
      </pc:sldChg>
      <pc:sldChg chg="del">
        <pc:chgData name="Veronica Alexander" userId="c4748b08-1db2-4bf4-bbca-45b97b78d132" providerId="ADAL" clId="{803D70AA-A9B2-4F6D-86CD-5F986702C5CC}" dt="2023-11-05T04:04:35.412" v="905" actId="47"/>
        <pc:sldMkLst>
          <pc:docMk/>
          <pc:sldMk cId="3531843641" sldId="566"/>
        </pc:sldMkLst>
      </pc:sldChg>
      <pc:sldChg chg="del">
        <pc:chgData name="Veronica Alexander" userId="c4748b08-1db2-4bf4-bbca-45b97b78d132" providerId="ADAL" clId="{803D70AA-A9B2-4F6D-86CD-5F986702C5CC}" dt="2023-11-05T04:01:13.700" v="832" actId="47"/>
        <pc:sldMkLst>
          <pc:docMk/>
          <pc:sldMk cId="1177470664" sldId="567"/>
        </pc:sldMkLst>
      </pc:sldChg>
      <pc:sldChg chg="del">
        <pc:chgData name="Veronica Alexander" userId="c4748b08-1db2-4bf4-bbca-45b97b78d132" providerId="ADAL" clId="{803D70AA-A9B2-4F6D-86CD-5F986702C5CC}" dt="2023-11-05T04:01:13.700" v="832" actId="47"/>
        <pc:sldMkLst>
          <pc:docMk/>
          <pc:sldMk cId="1156104168" sldId="568"/>
        </pc:sldMkLst>
      </pc:sldChg>
      <pc:sldChg chg="del">
        <pc:chgData name="Veronica Alexander" userId="c4748b08-1db2-4bf4-bbca-45b97b78d132" providerId="ADAL" clId="{803D70AA-A9B2-4F6D-86CD-5F986702C5CC}" dt="2023-11-05T04:01:13.700" v="832" actId="47"/>
        <pc:sldMkLst>
          <pc:docMk/>
          <pc:sldMk cId="1209363129" sldId="569"/>
        </pc:sldMkLst>
      </pc:sldChg>
      <pc:sldChg chg="del">
        <pc:chgData name="Veronica Alexander" userId="c4748b08-1db2-4bf4-bbca-45b97b78d132" providerId="ADAL" clId="{803D70AA-A9B2-4F6D-86CD-5F986702C5CC}" dt="2023-11-05T04:01:13.700" v="832" actId="47"/>
        <pc:sldMkLst>
          <pc:docMk/>
          <pc:sldMk cId="2833526083" sldId="570"/>
        </pc:sldMkLst>
      </pc:sldChg>
      <pc:sldChg chg="del">
        <pc:chgData name="Veronica Alexander" userId="c4748b08-1db2-4bf4-bbca-45b97b78d132" providerId="ADAL" clId="{803D70AA-A9B2-4F6D-86CD-5F986702C5CC}" dt="2023-11-05T04:01:13.700" v="832" actId="47"/>
        <pc:sldMkLst>
          <pc:docMk/>
          <pc:sldMk cId="2219976480" sldId="571"/>
        </pc:sldMkLst>
      </pc:sldChg>
      <pc:sldChg chg="del">
        <pc:chgData name="Veronica Alexander" userId="c4748b08-1db2-4bf4-bbca-45b97b78d132" providerId="ADAL" clId="{803D70AA-A9B2-4F6D-86CD-5F986702C5CC}" dt="2023-11-05T04:01:13.700" v="832" actId="47"/>
        <pc:sldMkLst>
          <pc:docMk/>
          <pc:sldMk cId="1897476250" sldId="572"/>
        </pc:sldMkLst>
      </pc:sldChg>
      <pc:sldChg chg="del">
        <pc:chgData name="Veronica Alexander" userId="c4748b08-1db2-4bf4-bbca-45b97b78d132" providerId="ADAL" clId="{803D70AA-A9B2-4F6D-86CD-5F986702C5CC}" dt="2023-11-05T04:01:13.700" v="832" actId="47"/>
        <pc:sldMkLst>
          <pc:docMk/>
          <pc:sldMk cId="617630667" sldId="573"/>
        </pc:sldMkLst>
      </pc:sldChg>
      <pc:sldChg chg="add">
        <pc:chgData name="Veronica Alexander" userId="c4748b08-1db2-4bf4-bbca-45b97b78d132" providerId="ADAL" clId="{803D70AA-A9B2-4F6D-86CD-5F986702C5CC}" dt="2023-11-05T03:44:38.644" v="22"/>
        <pc:sldMkLst>
          <pc:docMk/>
          <pc:sldMk cId="3908614279" sldId="574"/>
        </pc:sldMkLst>
      </pc:sldChg>
      <pc:sldChg chg="add">
        <pc:chgData name="Veronica Alexander" userId="c4748b08-1db2-4bf4-bbca-45b97b78d132" providerId="ADAL" clId="{803D70AA-A9B2-4F6D-86CD-5F986702C5CC}" dt="2023-11-05T03:44:38.644" v="22"/>
        <pc:sldMkLst>
          <pc:docMk/>
          <pc:sldMk cId="2343942676" sldId="575"/>
        </pc:sldMkLst>
      </pc:sldChg>
      <pc:sldChg chg="add">
        <pc:chgData name="Veronica Alexander" userId="c4748b08-1db2-4bf4-bbca-45b97b78d132" providerId="ADAL" clId="{803D70AA-A9B2-4F6D-86CD-5F986702C5CC}" dt="2023-11-05T03:44:38.644" v="22"/>
        <pc:sldMkLst>
          <pc:docMk/>
          <pc:sldMk cId="2581551104" sldId="576"/>
        </pc:sldMkLst>
      </pc:sldChg>
      <pc:sldChg chg="modSp add mod">
        <pc:chgData name="Veronica Alexander" userId="c4748b08-1db2-4bf4-bbca-45b97b78d132" providerId="ADAL" clId="{803D70AA-A9B2-4F6D-86CD-5F986702C5CC}" dt="2023-11-05T03:46:25.275" v="319" actId="20577"/>
        <pc:sldMkLst>
          <pc:docMk/>
          <pc:sldMk cId="670698056" sldId="577"/>
        </pc:sldMkLst>
        <pc:spChg chg="mod">
          <ac:chgData name="Veronica Alexander" userId="c4748b08-1db2-4bf4-bbca-45b97b78d132" providerId="ADAL" clId="{803D70AA-A9B2-4F6D-86CD-5F986702C5CC}" dt="2023-11-05T03:46:25.275" v="319" actId="20577"/>
          <ac:spMkLst>
            <pc:docMk/>
            <pc:sldMk cId="670698056" sldId="577"/>
            <ac:spMk id="2" creationId="{900E2FFF-1D0D-6422-F582-470145F17C47}"/>
          </ac:spMkLst>
        </pc:spChg>
      </pc:sldChg>
      <pc:sldChg chg="modSp add del mod">
        <pc:chgData name="Veronica Alexander" userId="c4748b08-1db2-4bf4-bbca-45b97b78d132" providerId="ADAL" clId="{803D70AA-A9B2-4F6D-86CD-5F986702C5CC}" dt="2023-11-05T03:47:04.473" v="323" actId="47"/>
        <pc:sldMkLst>
          <pc:docMk/>
          <pc:sldMk cId="126382212" sldId="578"/>
        </pc:sldMkLst>
        <pc:spChg chg="mod">
          <ac:chgData name="Veronica Alexander" userId="c4748b08-1db2-4bf4-bbca-45b97b78d132" providerId="ADAL" clId="{803D70AA-A9B2-4F6D-86CD-5F986702C5CC}" dt="2023-11-05T03:46:38.867" v="322" actId="20577"/>
          <ac:spMkLst>
            <pc:docMk/>
            <pc:sldMk cId="126382212" sldId="578"/>
            <ac:spMk id="2" creationId="{900E2FFF-1D0D-6422-F582-470145F17C47}"/>
          </ac:spMkLst>
        </pc:spChg>
      </pc:sldChg>
      <pc:sldChg chg="add">
        <pc:chgData name="Veronica Alexander" userId="c4748b08-1db2-4bf4-bbca-45b97b78d132" providerId="ADAL" clId="{803D70AA-A9B2-4F6D-86CD-5F986702C5CC}" dt="2023-11-05T03:50:37.336" v="513"/>
        <pc:sldMkLst>
          <pc:docMk/>
          <pc:sldMk cId="3909128321" sldId="578"/>
        </pc:sldMkLst>
      </pc:sldChg>
      <pc:sldChg chg="modSp add mod">
        <pc:chgData name="Veronica Alexander" userId="c4748b08-1db2-4bf4-bbca-45b97b78d132" providerId="ADAL" clId="{803D70AA-A9B2-4F6D-86CD-5F986702C5CC}" dt="2023-11-05T03:50:43.128" v="515" actId="20577"/>
        <pc:sldMkLst>
          <pc:docMk/>
          <pc:sldMk cId="3130301649" sldId="579"/>
        </pc:sldMkLst>
        <pc:spChg chg="mod">
          <ac:chgData name="Veronica Alexander" userId="c4748b08-1db2-4bf4-bbca-45b97b78d132" providerId="ADAL" clId="{803D70AA-A9B2-4F6D-86CD-5F986702C5CC}" dt="2023-11-05T03:50:43.128" v="515" actId="20577"/>
          <ac:spMkLst>
            <pc:docMk/>
            <pc:sldMk cId="3130301649" sldId="579"/>
            <ac:spMk id="2" creationId="{900E2FFF-1D0D-6422-F582-470145F17C47}"/>
          </ac:spMkLst>
        </pc:spChg>
      </pc:sldChg>
      <pc:sldChg chg="add del">
        <pc:chgData name="Veronica Alexander" userId="c4748b08-1db2-4bf4-bbca-45b97b78d132" providerId="ADAL" clId="{803D70AA-A9B2-4F6D-86CD-5F986702C5CC}" dt="2023-11-05T03:51:01.606" v="516" actId="47"/>
        <pc:sldMkLst>
          <pc:docMk/>
          <pc:sldMk cId="2875974733" sldId="580"/>
        </pc:sldMkLst>
      </pc:sldChg>
      <pc:sldChg chg="add del">
        <pc:chgData name="Veronica Alexander" userId="c4748b08-1db2-4bf4-bbca-45b97b78d132" providerId="ADAL" clId="{803D70AA-A9B2-4F6D-86CD-5F986702C5CC}" dt="2023-11-05T03:51:01.606" v="516" actId="47"/>
        <pc:sldMkLst>
          <pc:docMk/>
          <pc:sldMk cId="2017721237" sldId="581"/>
        </pc:sldMkLst>
      </pc:sldChg>
      <pc:sldChg chg="add del">
        <pc:chgData name="Veronica Alexander" userId="c4748b08-1db2-4bf4-bbca-45b97b78d132" providerId="ADAL" clId="{803D70AA-A9B2-4F6D-86CD-5F986702C5CC}" dt="2023-11-05T03:51:01.606" v="516" actId="47"/>
        <pc:sldMkLst>
          <pc:docMk/>
          <pc:sldMk cId="1209653905" sldId="582"/>
        </pc:sldMkLst>
      </pc:sldChg>
      <pc:sldChg chg="add del">
        <pc:chgData name="Veronica Alexander" userId="c4748b08-1db2-4bf4-bbca-45b97b78d132" providerId="ADAL" clId="{803D70AA-A9B2-4F6D-86CD-5F986702C5CC}" dt="2023-11-05T03:51:01.606" v="516" actId="47"/>
        <pc:sldMkLst>
          <pc:docMk/>
          <pc:sldMk cId="703451611" sldId="583"/>
        </pc:sldMkLst>
      </pc:sldChg>
      <pc:sldChg chg="add">
        <pc:chgData name="Veronica Alexander" userId="c4748b08-1db2-4bf4-bbca-45b97b78d132" providerId="ADAL" clId="{803D70AA-A9B2-4F6D-86CD-5F986702C5CC}" dt="2023-11-05T03:50:37.336" v="513"/>
        <pc:sldMkLst>
          <pc:docMk/>
          <pc:sldMk cId="3571169828" sldId="584"/>
        </pc:sldMkLst>
      </pc:sldChg>
      <pc:sldChg chg="add del">
        <pc:chgData name="Veronica Alexander" userId="c4748b08-1db2-4bf4-bbca-45b97b78d132" providerId="ADAL" clId="{803D70AA-A9B2-4F6D-86CD-5F986702C5CC}" dt="2023-11-05T03:53:35.515" v="518" actId="47"/>
        <pc:sldMkLst>
          <pc:docMk/>
          <pc:sldMk cId="2787176007" sldId="585"/>
        </pc:sldMkLst>
      </pc:sldChg>
      <pc:sldChg chg="add del">
        <pc:chgData name="Veronica Alexander" userId="c4748b08-1db2-4bf4-bbca-45b97b78d132" providerId="ADAL" clId="{803D70AA-A9B2-4F6D-86CD-5F986702C5CC}" dt="2023-11-05T03:53:35.515" v="518" actId="47"/>
        <pc:sldMkLst>
          <pc:docMk/>
          <pc:sldMk cId="2440658762" sldId="586"/>
        </pc:sldMkLst>
      </pc:sldChg>
      <pc:sldChg chg="add del">
        <pc:chgData name="Veronica Alexander" userId="c4748b08-1db2-4bf4-bbca-45b97b78d132" providerId="ADAL" clId="{803D70AA-A9B2-4F6D-86CD-5F986702C5CC}" dt="2023-11-05T03:53:35.515" v="518" actId="47"/>
        <pc:sldMkLst>
          <pc:docMk/>
          <pc:sldMk cId="391423759" sldId="587"/>
        </pc:sldMkLst>
      </pc:sldChg>
      <pc:sldChg chg="add del">
        <pc:chgData name="Veronica Alexander" userId="c4748b08-1db2-4bf4-bbca-45b97b78d132" providerId="ADAL" clId="{803D70AA-A9B2-4F6D-86CD-5F986702C5CC}" dt="2023-11-05T03:53:35.515" v="518" actId="47"/>
        <pc:sldMkLst>
          <pc:docMk/>
          <pc:sldMk cId="636655946" sldId="588"/>
        </pc:sldMkLst>
      </pc:sldChg>
      <pc:sldChg chg="add del">
        <pc:chgData name="Veronica Alexander" userId="c4748b08-1db2-4bf4-bbca-45b97b78d132" providerId="ADAL" clId="{803D70AA-A9B2-4F6D-86CD-5F986702C5CC}" dt="2023-11-05T03:53:35.515" v="518" actId="47"/>
        <pc:sldMkLst>
          <pc:docMk/>
          <pc:sldMk cId="3184925094" sldId="589"/>
        </pc:sldMkLst>
      </pc:sldChg>
      <pc:sldChg chg="add">
        <pc:chgData name="Veronica Alexander" userId="c4748b08-1db2-4bf4-bbca-45b97b78d132" providerId="ADAL" clId="{803D70AA-A9B2-4F6D-86CD-5F986702C5CC}" dt="2023-11-05T03:50:37.336" v="513"/>
        <pc:sldMkLst>
          <pc:docMk/>
          <pc:sldMk cId="4058515365" sldId="590"/>
        </pc:sldMkLst>
      </pc:sldChg>
      <pc:sldChg chg="add">
        <pc:chgData name="Veronica Alexander" userId="c4748b08-1db2-4bf4-bbca-45b97b78d132" providerId="ADAL" clId="{803D70AA-A9B2-4F6D-86CD-5F986702C5CC}" dt="2023-11-05T03:51:39.973" v="517"/>
        <pc:sldMkLst>
          <pc:docMk/>
          <pc:sldMk cId="2626878507" sldId="591"/>
        </pc:sldMkLst>
      </pc:sldChg>
      <pc:sldChg chg="add">
        <pc:chgData name="Veronica Alexander" userId="c4748b08-1db2-4bf4-bbca-45b97b78d132" providerId="ADAL" clId="{803D70AA-A9B2-4F6D-86CD-5F986702C5CC}" dt="2023-11-05T03:51:39.973" v="517"/>
        <pc:sldMkLst>
          <pc:docMk/>
          <pc:sldMk cId="4223331672" sldId="592"/>
        </pc:sldMkLst>
      </pc:sldChg>
      <pc:sldChg chg="add">
        <pc:chgData name="Veronica Alexander" userId="c4748b08-1db2-4bf4-bbca-45b97b78d132" providerId="ADAL" clId="{803D70AA-A9B2-4F6D-86CD-5F986702C5CC}" dt="2023-11-05T03:53:37.291" v="519"/>
        <pc:sldMkLst>
          <pc:docMk/>
          <pc:sldMk cId="1502654005" sldId="593"/>
        </pc:sldMkLst>
      </pc:sldChg>
      <pc:sldChg chg="add">
        <pc:chgData name="Veronica Alexander" userId="c4748b08-1db2-4bf4-bbca-45b97b78d132" providerId="ADAL" clId="{803D70AA-A9B2-4F6D-86CD-5F986702C5CC}" dt="2023-11-05T03:53:37.291" v="519"/>
        <pc:sldMkLst>
          <pc:docMk/>
          <pc:sldMk cId="2946840895" sldId="594"/>
        </pc:sldMkLst>
      </pc:sldChg>
      <pc:sldChg chg="add">
        <pc:chgData name="Veronica Alexander" userId="c4748b08-1db2-4bf4-bbca-45b97b78d132" providerId="ADAL" clId="{803D70AA-A9B2-4F6D-86CD-5F986702C5CC}" dt="2023-11-05T03:53:37.291" v="519"/>
        <pc:sldMkLst>
          <pc:docMk/>
          <pc:sldMk cId="2881503277" sldId="595"/>
        </pc:sldMkLst>
      </pc:sldChg>
      <pc:sldChg chg="add">
        <pc:chgData name="Veronica Alexander" userId="c4748b08-1db2-4bf4-bbca-45b97b78d132" providerId="ADAL" clId="{803D70AA-A9B2-4F6D-86CD-5F986702C5CC}" dt="2023-11-05T03:53:37.291" v="519"/>
        <pc:sldMkLst>
          <pc:docMk/>
          <pc:sldMk cId="954540247" sldId="596"/>
        </pc:sldMkLst>
      </pc:sldChg>
      <pc:sldChg chg="add">
        <pc:chgData name="Veronica Alexander" userId="c4748b08-1db2-4bf4-bbca-45b97b78d132" providerId="ADAL" clId="{803D70AA-A9B2-4F6D-86CD-5F986702C5CC}" dt="2023-11-05T03:54:29.547" v="537"/>
        <pc:sldMkLst>
          <pc:docMk/>
          <pc:sldMk cId="3422762056" sldId="597"/>
        </pc:sldMkLst>
      </pc:sldChg>
      <pc:sldChg chg="modSp add mod">
        <pc:chgData name="Veronica Alexander" userId="c4748b08-1db2-4bf4-bbca-45b97b78d132" providerId="ADAL" clId="{803D70AA-A9B2-4F6D-86CD-5F986702C5CC}" dt="2023-11-05T03:54:37.448" v="541" actId="20577"/>
        <pc:sldMkLst>
          <pc:docMk/>
          <pc:sldMk cId="1326963244" sldId="598"/>
        </pc:sldMkLst>
        <pc:spChg chg="mod">
          <ac:chgData name="Veronica Alexander" userId="c4748b08-1db2-4bf4-bbca-45b97b78d132" providerId="ADAL" clId="{803D70AA-A9B2-4F6D-86CD-5F986702C5CC}" dt="2023-11-05T03:54:37.448" v="541" actId="20577"/>
          <ac:spMkLst>
            <pc:docMk/>
            <pc:sldMk cId="1326963244" sldId="598"/>
            <ac:spMk id="2" creationId="{900E2FFF-1D0D-6422-F582-470145F17C47}"/>
          </ac:spMkLst>
        </pc:spChg>
      </pc:sldChg>
      <pc:sldChg chg="add del">
        <pc:chgData name="Veronica Alexander" userId="c4748b08-1db2-4bf4-bbca-45b97b78d132" providerId="ADAL" clId="{803D70AA-A9B2-4F6D-86CD-5F986702C5CC}" dt="2023-11-05T03:55:53.367" v="543" actId="47"/>
        <pc:sldMkLst>
          <pc:docMk/>
          <pc:sldMk cId="3095091422" sldId="599"/>
        </pc:sldMkLst>
      </pc:sldChg>
      <pc:sldChg chg="add del">
        <pc:chgData name="Veronica Alexander" userId="c4748b08-1db2-4bf4-bbca-45b97b78d132" providerId="ADAL" clId="{803D70AA-A9B2-4F6D-86CD-5F986702C5CC}" dt="2023-11-05T03:55:53.367" v="543" actId="47"/>
        <pc:sldMkLst>
          <pc:docMk/>
          <pc:sldMk cId="3800187492" sldId="600"/>
        </pc:sldMkLst>
      </pc:sldChg>
      <pc:sldChg chg="add del">
        <pc:chgData name="Veronica Alexander" userId="c4748b08-1db2-4bf4-bbca-45b97b78d132" providerId="ADAL" clId="{803D70AA-A9B2-4F6D-86CD-5F986702C5CC}" dt="2023-11-05T03:55:53.367" v="543" actId="47"/>
        <pc:sldMkLst>
          <pc:docMk/>
          <pc:sldMk cId="1918396214" sldId="601"/>
        </pc:sldMkLst>
      </pc:sldChg>
      <pc:sldChg chg="add del">
        <pc:chgData name="Veronica Alexander" userId="c4748b08-1db2-4bf4-bbca-45b97b78d132" providerId="ADAL" clId="{803D70AA-A9B2-4F6D-86CD-5F986702C5CC}" dt="2023-11-05T03:55:53.367" v="543" actId="47"/>
        <pc:sldMkLst>
          <pc:docMk/>
          <pc:sldMk cId="419246482" sldId="602"/>
        </pc:sldMkLst>
      </pc:sldChg>
      <pc:sldChg chg="add del">
        <pc:chgData name="Veronica Alexander" userId="c4748b08-1db2-4bf4-bbca-45b97b78d132" providerId="ADAL" clId="{803D70AA-A9B2-4F6D-86CD-5F986702C5CC}" dt="2023-11-05T03:55:53.367" v="543" actId="47"/>
        <pc:sldMkLst>
          <pc:docMk/>
          <pc:sldMk cId="2121944049" sldId="603"/>
        </pc:sldMkLst>
      </pc:sldChg>
      <pc:sldChg chg="add del">
        <pc:chgData name="Veronica Alexander" userId="c4748b08-1db2-4bf4-bbca-45b97b78d132" providerId="ADAL" clId="{803D70AA-A9B2-4F6D-86CD-5F986702C5CC}" dt="2023-11-05T03:55:53.367" v="543" actId="47"/>
        <pc:sldMkLst>
          <pc:docMk/>
          <pc:sldMk cId="559813657" sldId="604"/>
        </pc:sldMkLst>
      </pc:sldChg>
      <pc:sldChg chg="add">
        <pc:chgData name="Veronica Alexander" userId="c4748b08-1db2-4bf4-bbca-45b97b78d132" providerId="ADAL" clId="{803D70AA-A9B2-4F6D-86CD-5F986702C5CC}" dt="2023-11-05T03:54:29.547" v="537"/>
        <pc:sldMkLst>
          <pc:docMk/>
          <pc:sldMk cId="2127722330" sldId="605"/>
        </pc:sldMkLst>
      </pc:sldChg>
      <pc:sldChg chg="add">
        <pc:chgData name="Veronica Alexander" userId="c4748b08-1db2-4bf4-bbca-45b97b78d132" providerId="ADAL" clId="{803D70AA-A9B2-4F6D-86CD-5F986702C5CC}" dt="2023-11-05T03:54:29.547" v="537"/>
        <pc:sldMkLst>
          <pc:docMk/>
          <pc:sldMk cId="1804513369" sldId="606"/>
        </pc:sldMkLst>
      </pc:sldChg>
      <pc:sldChg chg="add">
        <pc:chgData name="Veronica Alexander" userId="c4748b08-1db2-4bf4-bbca-45b97b78d132" providerId="ADAL" clId="{803D70AA-A9B2-4F6D-86CD-5F986702C5CC}" dt="2023-11-05T03:54:29.547" v="537"/>
        <pc:sldMkLst>
          <pc:docMk/>
          <pc:sldMk cId="1668835812" sldId="607"/>
        </pc:sldMkLst>
      </pc:sldChg>
      <pc:sldChg chg="add">
        <pc:chgData name="Veronica Alexander" userId="c4748b08-1db2-4bf4-bbca-45b97b78d132" providerId="ADAL" clId="{803D70AA-A9B2-4F6D-86CD-5F986702C5CC}" dt="2023-11-05T03:54:29.547" v="537"/>
        <pc:sldMkLst>
          <pc:docMk/>
          <pc:sldMk cId="3000132548" sldId="608"/>
        </pc:sldMkLst>
      </pc:sldChg>
      <pc:sldChg chg="add">
        <pc:chgData name="Veronica Alexander" userId="c4748b08-1db2-4bf4-bbca-45b97b78d132" providerId="ADAL" clId="{803D70AA-A9B2-4F6D-86CD-5F986702C5CC}" dt="2023-11-05T03:54:29.547" v="537"/>
        <pc:sldMkLst>
          <pc:docMk/>
          <pc:sldMk cId="114464077" sldId="609"/>
        </pc:sldMkLst>
      </pc:sldChg>
      <pc:sldChg chg="add">
        <pc:chgData name="Veronica Alexander" userId="c4748b08-1db2-4bf4-bbca-45b97b78d132" providerId="ADAL" clId="{803D70AA-A9B2-4F6D-86CD-5F986702C5CC}" dt="2023-11-05T03:54:29.547" v="537"/>
        <pc:sldMkLst>
          <pc:docMk/>
          <pc:sldMk cId="2158611512" sldId="610"/>
        </pc:sldMkLst>
      </pc:sldChg>
      <pc:sldChg chg="modSp add mod modNotesTx">
        <pc:chgData name="Veronica Alexander" userId="c4748b08-1db2-4bf4-bbca-45b97b78d132" providerId="ADAL" clId="{803D70AA-A9B2-4F6D-86CD-5F986702C5CC}" dt="2023-11-05T03:56:39.614" v="592" actId="20577"/>
        <pc:sldMkLst>
          <pc:docMk/>
          <pc:sldMk cId="2556243450" sldId="611"/>
        </pc:sldMkLst>
        <pc:spChg chg="mod">
          <ac:chgData name="Veronica Alexander" userId="c4748b08-1db2-4bf4-bbca-45b97b78d132" providerId="ADAL" clId="{803D70AA-A9B2-4F6D-86CD-5F986702C5CC}" dt="2023-11-05T03:56:28.019" v="556" actId="20577"/>
          <ac:spMkLst>
            <pc:docMk/>
            <pc:sldMk cId="2556243450" sldId="611"/>
            <ac:spMk id="2" creationId="{900E2FFF-1D0D-6422-F582-470145F17C47}"/>
          </ac:spMkLst>
        </pc:spChg>
      </pc:sldChg>
      <pc:sldChg chg="add">
        <pc:chgData name="Veronica Alexander" userId="c4748b08-1db2-4bf4-bbca-45b97b78d132" providerId="ADAL" clId="{803D70AA-A9B2-4F6D-86CD-5F986702C5CC}" dt="2023-11-05T03:55:27.827" v="542"/>
        <pc:sldMkLst>
          <pc:docMk/>
          <pc:sldMk cId="3435462361" sldId="612"/>
        </pc:sldMkLst>
      </pc:sldChg>
      <pc:sldChg chg="add">
        <pc:chgData name="Veronica Alexander" userId="c4748b08-1db2-4bf4-bbca-45b97b78d132" providerId="ADAL" clId="{803D70AA-A9B2-4F6D-86CD-5F986702C5CC}" dt="2023-11-05T03:55:27.827" v="542"/>
        <pc:sldMkLst>
          <pc:docMk/>
          <pc:sldMk cId="4002363934" sldId="613"/>
        </pc:sldMkLst>
      </pc:sldChg>
      <pc:sldChg chg="add">
        <pc:chgData name="Veronica Alexander" userId="c4748b08-1db2-4bf4-bbca-45b97b78d132" providerId="ADAL" clId="{803D70AA-A9B2-4F6D-86CD-5F986702C5CC}" dt="2023-11-05T03:56:15.808" v="544"/>
        <pc:sldMkLst>
          <pc:docMk/>
          <pc:sldMk cId="1761853692" sldId="614"/>
        </pc:sldMkLst>
      </pc:sldChg>
      <pc:sldChg chg="add">
        <pc:chgData name="Veronica Alexander" userId="c4748b08-1db2-4bf4-bbca-45b97b78d132" providerId="ADAL" clId="{803D70AA-A9B2-4F6D-86CD-5F986702C5CC}" dt="2023-11-05T03:56:15.808" v="544"/>
        <pc:sldMkLst>
          <pc:docMk/>
          <pc:sldMk cId="2144875893" sldId="615"/>
        </pc:sldMkLst>
      </pc:sldChg>
      <pc:sldChg chg="add">
        <pc:chgData name="Veronica Alexander" userId="c4748b08-1db2-4bf4-bbca-45b97b78d132" providerId="ADAL" clId="{803D70AA-A9B2-4F6D-86CD-5F986702C5CC}" dt="2023-11-05T03:56:15.808" v="544"/>
        <pc:sldMkLst>
          <pc:docMk/>
          <pc:sldMk cId="3354987809" sldId="616"/>
        </pc:sldMkLst>
      </pc:sldChg>
      <pc:sldChg chg="modSp add mod">
        <pc:chgData name="Veronica Alexander" userId="c4748b08-1db2-4bf4-bbca-45b97b78d132" providerId="ADAL" clId="{803D70AA-A9B2-4F6D-86CD-5F986702C5CC}" dt="2023-11-05T03:58:09.118" v="688" actId="20577"/>
        <pc:sldMkLst>
          <pc:docMk/>
          <pc:sldMk cId="2083418934" sldId="617"/>
        </pc:sldMkLst>
        <pc:spChg chg="mod">
          <ac:chgData name="Veronica Alexander" userId="c4748b08-1db2-4bf4-bbca-45b97b78d132" providerId="ADAL" clId="{803D70AA-A9B2-4F6D-86CD-5F986702C5CC}" dt="2023-11-05T03:58:09.118" v="688" actId="20577"/>
          <ac:spMkLst>
            <pc:docMk/>
            <pc:sldMk cId="2083418934" sldId="617"/>
            <ac:spMk id="2" creationId="{900E2FFF-1D0D-6422-F582-470145F17C47}"/>
          </ac:spMkLst>
        </pc:spChg>
      </pc:sldChg>
      <pc:sldChg chg="modSp add mod">
        <pc:chgData name="Veronica Alexander" userId="c4748b08-1db2-4bf4-bbca-45b97b78d132" providerId="ADAL" clId="{803D70AA-A9B2-4F6D-86CD-5F986702C5CC}" dt="2023-11-05T04:00:46.678" v="830" actId="14100"/>
        <pc:sldMkLst>
          <pc:docMk/>
          <pc:sldMk cId="3977148813" sldId="618"/>
        </pc:sldMkLst>
        <pc:spChg chg="mod">
          <ac:chgData name="Veronica Alexander" userId="c4748b08-1db2-4bf4-bbca-45b97b78d132" providerId="ADAL" clId="{803D70AA-A9B2-4F6D-86CD-5F986702C5CC}" dt="2023-11-05T04:00:46.678" v="830" actId="14100"/>
          <ac:spMkLst>
            <pc:docMk/>
            <pc:sldMk cId="3977148813" sldId="618"/>
            <ac:spMk id="2" creationId="{900E2FFF-1D0D-6422-F582-470145F17C47}"/>
          </ac:spMkLst>
        </pc:spChg>
      </pc:sldChg>
      <pc:sldChg chg="modSp add mod modNotesTx">
        <pc:chgData name="Veronica Alexander" userId="c4748b08-1db2-4bf4-bbca-45b97b78d132" providerId="ADAL" clId="{803D70AA-A9B2-4F6D-86CD-5F986702C5CC}" dt="2023-11-05T04:02:14.102" v="876" actId="20577"/>
        <pc:sldMkLst>
          <pc:docMk/>
          <pc:sldMk cId="1716567375" sldId="619"/>
        </pc:sldMkLst>
        <pc:spChg chg="mod">
          <ac:chgData name="Veronica Alexander" userId="c4748b08-1db2-4bf4-bbca-45b97b78d132" providerId="ADAL" clId="{803D70AA-A9B2-4F6D-86CD-5F986702C5CC}" dt="2023-11-05T04:01:38.649" v="841" actId="20577"/>
          <ac:spMkLst>
            <pc:docMk/>
            <pc:sldMk cId="1716567375" sldId="619"/>
            <ac:spMk id="2" creationId="{900E2FFF-1D0D-6422-F582-470145F17C47}"/>
          </ac:spMkLst>
        </pc:spChg>
      </pc:sldChg>
      <pc:sldChg chg="add">
        <pc:chgData name="Veronica Alexander" userId="c4748b08-1db2-4bf4-bbca-45b97b78d132" providerId="ADAL" clId="{803D70AA-A9B2-4F6D-86CD-5F986702C5CC}" dt="2023-11-05T04:03:45.207" v="877"/>
        <pc:sldMkLst>
          <pc:docMk/>
          <pc:sldMk cId="3864267809" sldId="620"/>
        </pc:sldMkLst>
      </pc:sldChg>
      <pc:sldChg chg="add">
        <pc:chgData name="Veronica Alexander" userId="c4748b08-1db2-4bf4-bbca-45b97b78d132" providerId="ADAL" clId="{803D70AA-A9B2-4F6D-86CD-5F986702C5CC}" dt="2023-11-05T04:03:45.207" v="877"/>
        <pc:sldMkLst>
          <pc:docMk/>
          <pc:sldMk cId="2777105594" sldId="621"/>
        </pc:sldMkLst>
      </pc:sldChg>
      <pc:sldChg chg="modSp add mod">
        <pc:chgData name="Veronica Alexander" userId="c4748b08-1db2-4bf4-bbca-45b97b78d132" providerId="ADAL" clId="{803D70AA-A9B2-4F6D-86CD-5F986702C5CC}" dt="2023-11-05T04:03:56.526" v="881" actId="20577"/>
        <pc:sldMkLst>
          <pc:docMk/>
          <pc:sldMk cId="3166394960" sldId="622"/>
        </pc:sldMkLst>
        <pc:spChg chg="mod">
          <ac:chgData name="Veronica Alexander" userId="c4748b08-1db2-4bf4-bbca-45b97b78d132" providerId="ADAL" clId="{803D70AA-A9B2-4F6D-86CD-5F986702C5CC}" dt="2023-11-05T04:03:56.526" v="881" actId="20577"/>
          <ac:spMkLst>
            <pc:docMk/>
            <pc:sldMk cId="3166394960" sldId="622"/>
            <ac:spMk id="4" creationId="{0BFF0ABD-2704-4A00-932D-7EA53BA4286E}"/>
          </ac:spMkLst>
        </pc:spChg>
      </pc:sldChg>
      <pc:sldChg chg="add">
        <pc:chgData name="Veronica Alexander" userId="c4748b08-1db2-4bf4-bbca-45b97b78d132" providerId="ADAL" clId="{803D70AA-A9B2-4F6D-86CD-5F986702C5CC}" dt="2023-11-05T04:03:45.207" v="877"/>
        <pc:sldMkLst>
          <pc:docMk/>
          <pc:sldMk cId="4199017435" sldId="623"/>
        </pc:sldMkLst>
      </pc:sldChg>
      <pc:sldChg chg="add">
        <pc:chgData name="Veronica Alexander" userId="c4748b08-1db2-4bf4-bbca-45b97b78d132" providerId="ADAL" clId="{803D70AA-A9B2-4F6D-86CD-5F986702C5CC}" dt="2023-11-05T04:03:45.207" v="877"/>
        <pc:sldMkLst>
          <pc:docMk/>
          <pc:sldMk cId="2719699068" sldId="624"/>
        </pc:sldMkLst>
      </pc:sldChg>
      <pc:sldChg chg="add">
        <pc:chgData name="Veronica Alexander" userId="c4748b08-1db2-4bf4-bbca-45b97b78d132" providerId="ADAL" clId="{803D70AA-A9B2-4F6D-86CD-5F986702C5CC}" dt="2023-11-05T04:03:45.207" v="877"/>
        <pc:sldMkLst>
          <pc:docMk/>
          <pc:sldMk cId="1475687111" sldId="625"/>
        </pc:sldMkLst>
      </pc:sldChg>
      <pc:sldChg chg="modSp add mod">
        <pc:chgData name="Veronica Alexander" userId="c4748b08-1db2-4bf4-bbca-45b97b78d132" providerId="ADAL" clId="{803D70AA-A9B2-4F6D-86CD-5F986702C5CC}" dt="2023-11-05T04:04:02.730" v="883" actId="20577"/>
        <pc:sldMkLst>
          <pc:docMk/>
          <pc:sldMk cId="1271117864" sldId="626"/>
        </pc:sldMkLst>
        <pc:spChg chg="mod">
          <ac:chgData name="Veronica Alexander" userId="c4748b08-1db2-4bf4-bbca-45b97b78d132" providerId="ADAL" clId="{803D70AA-A9B2-4F6D-86CD-5F986702C5CC}" dt="2023-11-05T04:04:02.730" v="883" actId="20577"/>
          <ac:spMkLst>
            <pc:docMk/>
            <pc:sldMk cId="1271117864" sldId="626"/>
            <ac:spMk id="4" creationId="{0BFF0ABD-2704-4A00-932D-7EA53BA4286E}"/>
          </ac:spMkLst>
        </pc:spChg>
      </pc:sldChg>
      <pc:sldChg chg="add">
        <pc:chgData name="Veronica Alexander" userId="c4748b08-1db2-4bf4-bbca-45b97b78d132" providerId="ADAL" clId="{803D70AA-A9B2-4F6D-86CD-5F986702C5CC}" dt="2023-11-05T04:03:45.207" v="877"/>
        <pc:sldMkLst>
          <pc:docMk/>
          <pc:sldMk cId="2177720673" sldId="62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5010A60-928C-476B-A8F1-F75F638C7BA0}" type="datetimeFigureOut">
              <a:rPr lang="en-AU" smtClean="0"/>
              <a:t>14/02/2024</a:t>
            </a:fld>
            <a:endParaRPr lang="en-AU"/>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9A23653-48FA-4579-8FC8-EDAD37BD57AC}" type="slidenum">
              <a:rPr lang="en-AU" smtClean="0"/>
              <a:t>‹#›</a:t>
            </a:fld>
            <a:endParaRPr lang="en-AU"/>
          </a:p>
        </p:txBody>
      </p:sp>
    </p:spTree>
    <p:extLst>
      <p:ext uri="{BB962C8B-B14F-4D97-AF65-F5344CB8AC3E}">
        <p14:creationId xmlns:p14="http://schemas.microsoft.com/office/powerpoint/2010/main" val="305418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yelled, spelled, spilled, </a:t>
            </a:r>
            <a:r>
              <a:rPr lang="en-AU"/>
              <a:t>rolled, </a:t>
            </a:r>
            <a:r>
              <a:rPr lang="en-AU" dirty="0"/>
              <a:t>buzzed, </a:t>
            </a:r>
          </a:p>
        </p:txBody>
      </p:sp>
      <p:sp>
        <p:nvSpPr>
          <p:cNvPr id="4" name="Slide Number Placeholder 3"/>
          <p:cNvSpPr>
            <a:spLocks noGrp="1"/>
          </p:cNvSpPr>
          <p:nvPr>
            <p:ph type="sldNum" sz="quarter" idx="5"/>
          </p:nvPr>
        </p:nvSpPr>
        <p:spPr/>
        <p:txBody>
          <a:bodyPr/>
          <a:lstStyle/>
          <a:p>
            <a:fld id="{89A23653-48FA-4579-8FC8-EDAD37BD57AC}" type="slidenum">
              <a:rPr lang="en-AU" smtClean="0"/>
              <a:t>22</a:t>
            </a:fld>
            <a:endParaRPr lang="en-AU"/>
          </a:p>
        </p:txBody>
      </p:sp>
    </p:spTree>
    <p:extLst>
      <p:ext uri="{BB962C8B-B14F-4D97-AF65-F5344CB8AC3E}">
        <p14:creationId xmlns:p14="http://schemas.microsoft.com/office/powerpoint/2010/main" val="199202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124</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23</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kicked, hacked, huffed, jumped, mixed, rocked, messed, dumped, ducked, stamped</a:t>
            </a:r>
          </a:p>
        </p:txBody>
      </p:sp>
      <p:sp>
        <p:nvSpPr>
          <p:cNvPr id="4" name="Slide Number Placeholder 3"/>
          <p:cNvSpPr>
            <a:spLocks noGrp="1"/>
          </p:cNvSpPr>
          <p:nvPr>
            <p:ph type="sldNum" sz="quarter" idx="5"/>
          </p:nvPr>
        </p:nvSpPr>
        <p:spPr/>
        <p:txBody>
          <a:bodyPr/>
          <a:lstStyle/>
          <a:p>
            <a:fld id="{89A23653-48FA-4579-8FC8-EDAD37BD57AC}" type="slidenum">
              <a:rPr lang="en-AU" smtClean="0"/>
              <a:t>45</a:t>
            </a:fld>
            <a:endParaRPr lang="en-AU"/>
          </a:p>
        </p:txBody>
      </p:sp>
    </p:spTree>
    <p:extLst>
      <p:ext uri="{BB962C8B-B14F-4D97-AF65-F5344CB8AC3E}">
        <p14:creationId xmlns:p14="http://schemas.microsoft.com/office/powerpoint/2010/main" val="585213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46</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a:t>
            </a:r>
            <a:r>
              <a:rPr lang="en-US" sz="1800" b="0" i="0" u="none" strike="noStrike" dirty="0">
                <a:solidFill>
                  <a:srgbClr val="000000"/>
                </a:solidFill>
                <a:effectLst/>
                <a:latin typeface="Calibri" panose="020F0502020204030204" pitchFamily="34" charset="0"/>
              </a:rPr>
              <a:t>handed,</a:t>
            </a:r>
            <a:r>
              <a:rPr lang="en-US" dirty="0"/>
              <a:t> </a:t>
            </a:r>
            <a:r>
              <a:rPr lang="en-US" sz="1800" b="0" i="0" u="none" strike="noStrike" dirty="0">
                <a:solidFill>
                  <a:srgbClr val="000000"/>
                </a:solidFill>
                <a:effectLst/>
                <a:latin typeface="Calibri" panose="020F0502020204030204" pitchFamily="34" charset="0"/>
              </a:rPr>
              <a:t>melted,</a:t>
            </a:r>
            <a:r>
              <a:rPr lang="en-US" dirty="0"/>
              <a:t> </a:t>
            </a:r>
            <a:r>
              <a:rPr lang="en-US" sz="1800" b="0" i="0" u="none" strike="noStrike" dirty="0">
                <a:solidFill>
                  <a:srgbClr val="000000"/>
                </a:solidFill>
                <a:effectLst/>
                <a:latin typeface="Calibri" panose="020F0502020204030204" pitchFamily="34" charset="0"/>
              </a:rPr>
              <a:t>landed,</a:t>
            </a:r>
            <a:r>
              <a:rPr lang="en-US" dirty="0"/>
              <a:t> </a:t>
            </a:r>
            <a:r>
              <a:rPr lang="en-US" sz="1800" b="0" i="0" u="none" strike="noStrike" dirty="0">
                <a:solidFill>
                  <a:srgbClr val="000000"/>
                </a:solidFill>
                <a:effectLst/>
                <a:latin typeface="Calibri" panose="020F0502020204030204" pitchFamily="34" charset="0"/>
              </a:rPr>
              <a:t>ended,</a:t>
            </a:r>
            <a:r>
              <a:rPr lang="en-US" dirty="0"/>
              <a:t> </a:t>
            </a:r>
            <a:r>
              <a:rPr lang="en-US" sz="1800" b="0" i="0" u="none" strike="noStrike" dirty="0">
                <a:solidFill>
                  <a:srgbClr val="000000"/>
                </a:solidFill>
                <a:effectLst/>
                <a:latin typeface="Calibri" panose="020F0502020204030204" pitchFamily="34" charset="0"/>
              </a:rPr>
              <a:t>trusted,</a:t>
            </a:r>
            <a:r>
              <a:rPr lang="en-US" dirty="0"/>
              <a:t> </a:t>
            </a:r>
            <a:r>
              <a:rPr lang="en-US" sz="1800" b="0" i="0" u="none" strike="noStrike" dirty="0">
                <a:solidFill>
                  <a:srgbClr val="000000"/>
                </a:solidFill>
                <a:effectLst/>
                <a:latin typeface="Calibri" panose="020F0502020204030204" pitchFamily="34" charset="0"/>
              </a:rPr>
              <a:t>acted,</a:t>
            </a:r>
            <a:r>
              <a:rPr lang="en-US" dirty="0"/>
              <a:t> </a:t>
            </a:r>
            <a:r>
              <a:rPr lang="en-US" sz="1800" b="0" i="0" u="none" strike="noStrike" dirty="0">
                <a:solidFill>
                  <a:srgbClr val="000000"/>
                </a:solidFill>
                <a:effectLst/>
                <a:latin typeface="Calibri" panose="020F0502020204030204" pitchFamily="34" charset="0"/>
              </a:rPr>
              <a:t>panted,</a:t>
            </a:r>
            <a:r>
              <a:rPr lang="en-US" dirty="0"/>
              <a:t> </a:t>
            </a:r>
            <a:r>
              <a:rPr lang="en-US" sz="1800" b="0" i="0" u="none" strike="noStrike" dirty="0">
                <a:solidFill>
                  <a:srgbClr val="000000"/>
                </a:solidFill>
                <a:effectLst/>
                <a:latin typeface="Calibri" panose="020F0502020204030204" pitchFamily="34" charset="0"/>
              </a:rPr>
              <a:t>mended,</a:t>
            </a:r>
            <a:r>
              <a:rPr lang="en-US" dirty="0"/>
              <a:t> </a:t>
            </a:r>
            <a:r>
              <a:rPr lang="en-US" sz="1800" b="0" i="0" u="none" strike="noStrike" dirty="0">
                <a:solidFill>
                  <a:srgbClr val="000000"/>
                </a:solidFill>
                <a:effectLst/>
                <a:latin typeface="Calibri" panose="020F0502020204030204" pitchFamily="34" charset="0"/>
              </a:rPr>
              <a:t>sanded,</a:t>
            </a:r>
            <a:r>
              <a:rPr lang="en-US" dirty="0"/>
              <a:t> </a:t>
            </a:r>
            <a:r>
              <a:rPr lang="en-US" sz="1800" b="0" i="0" u="none" strike="noStrike" dirty="0">
                <a:solidFill>
                  <a:srgbClr val="000000"/>
                </a:solidFill>
                <a:effectLst/>
                <a:latin typeface="Calibri" panose="020F0502020204030204" pitchFamily="34" charset="0"/>
              </a:rPr>
              <a:t>bonded</a:t>
            </a:r>
            <a:r>
              <a:rPr lang="en-US" dirty="0"/>
              <a:t> </a:t>
            </a:r>
            <a:endParaRPr lang="en-AU" dirty="0"/>
          </a:p>
        </p:txBody>
      </p:sp>
      <p:sp>
        <p:nvSpPr>
          <p:cNvPr id="4" name="Slide Number Placeholder 3"/>
          <p:cNvSpPr>
            <a:spLocks noGrp="1"/>
          </p:cNvSpPr>
          <p:nvPr>
            <p:ph type="sldNum" sz="quarter" idx="5"/>
          </p:nvPr>
        </p:nvSpPr>
        <p:spPr/>
        <p:txBody>
          <a:bodyPr/>
          <a:lstStyle/>
          <a:p>
            <a:fld id="{89A23653-48FA-4579-8FC8-EDAD37BD57AC}" type="slidenum">
              <a:rPr lang="en-AU" smtClean="0"/>
              <a:t>71</a:t>
            </a:fld>
            <a:endParaRPr lang="en-AU"/>
          </a:p>
        </p:txBody>
      </p:sp>
    </p:spTree>
    <p:extLst>
      <p:ext uri="{BB962C8B-B14F-4D97-AF65-F5344CB8AC3E}">
        <p14:creationId xmlns:p14="http://schemas.microsoft.com/office/powerpoint/2010/main" val="59405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I, as, is, my, the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72</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a:t>
            </a:r>
            <a:r>
              <a:rPr lang="en-US" sz="1800" b="0" i="0" u="none" strike="noStrike" dirty="0">
                <a:solidFill>
                  <a:srgbClr val="000000"/>
                </a:solidFill>
                <a:effectLst/>
                <a:latin typeface="Calibri" panose="020F0502020204030204" pitchFamily="34" charset="0"/>
              </a:rPr>
              <a:t>licked,</a:t>
            </a:r>
            <a:r>
              <a:rPr lang="en-US" dirty="0"/>
              <a:t> </a:t>
            </a:r>
            <a:r>
              <a:rPr lang="en-US" sz="1800" b="0" i="0" u="none" strike="noStrike" dirty="0">
                <a:solidFill>
                  <a:srgbClr val="000000"/>
                </a:solidFill>
                <a:effectLst/>
                <a:latin typeface="Calibri" panose="020F0502020204030204" pitchFamily="34" charset="0"/>
              </a:rPr>
              <a:t>stomped,</a:t>
            </a:r>
            <a:r>
              <a:rPr lang="en-US" dirty="0"/>
              <a:t> </a:t>
            </a:r>
            <a:r>
              <a:rPr lang="en-US" sz="1800" b="0" i="0" u="none" strike="noStrike" dirty="0">
                <a:solidFill>
                  <a:srgbClr val="000000"/>
                </a:solidFill>
                <a:effectLst/>
                <a:latin typeface="Calibri" panose="020F0502020204030204" pitchFamily="34" charset="0"/>
              </a:rPr>
              <a:t>ticked,</a:t>
            </a:r>
            <a:r>
              <a:rPr lang="en-US" dirty="0"/>
              <a:t> </a:t>
            </a:r>
            <a:r>
              <a:rPr lang="en-US" sz="1800" b="0" i="0" u="none" strike="noStrike" dirty="0">
                <a:solidFill>
                  <a:srgbClr val="000000"/>
                </a:solidFill>
                <a:effectLst/>
                <a:latin typeface="Calibri" panose="020F0502020204030204" pitchFamily="34" charset="0"/>
              </a:rPr>
              <a:t>missed,</a:t>
            </a:r>
            <a:r>
              <a:rPr lang="en-US" dirty="0"/>
              <a:t> </a:t>
            </a:r>
            <a:r>
              <a:rPr lang="en-US" sz="1800" b="0" i="0" u="none" strike="noStrike" dirty="0">
                <a:solidFill>
                  <a:srgbClr val="000000"/>
                </a:solidFill>
                <a:effectLst/>
                <a:latin typeface="Calibri" panose="020F0502020204030204" pitchFamily="34" charset="0"/>
              </a:rPr>
              <a:t>stuffed,</a:t>
            </a:r>
            <a:r>
              <a:rPr lang="en-US" dirty="0"/>
              <a:t> </a:t>
            </a:r>
            <a:r>
              <a:rPr lang="en-US" sz="1800" b="0" i="0" u="none" strike="noStrike" dirty="0">
                <a:solidFill>
                  <a:srgbClr val="000000"/>
                </a:solidFill>
                <a:effectLst/>
                <a:latin typeface="Calibri" panose="020F0502020204030204" pitchFamily="34" charset="0"/>
              </a:rPr>
              <a:t>yelled,</a:t>
            </a:r>
            <a:r>
              <a:rPr lang="en-US" dirty="0"/>
              <a:t> </a:t>
            </a:r>
            <a:r>
              <a:rPr lang="en-US" sz="1800" b="0" i="0" u="none" strike="noStrike" dirty="0">
                <a:solidFill>
                  <a:srgbClr val="000000"/>
                </a:solidFill>
                <a:effectLst/>
                <a:latin typeface="Calibri" panose="020F0502020204030204" pitchFamily="34" charset="0"/>
              </a:rPr>
              <a:t>filled,</a:t>
            </a:r>
            <a:r>
              <a:rPr lang="en-US" dirty="0"/>
              <a:t> </a:t>
            </a:r>
            <a:r>
              <a:rPr lang="en-US" sz="1800" b="0" i="0" u="none" strike="noStrike" dirty="0">
                <a:solidFill>
                  <a:srgbClr val="000000"/>
                </a:solidFill>
                <a:effectLst/>
                <a:latin typeface="Calibri" panose="020F0502020204030204" pitchFamily="34" charset="0"/>
              </a:rPr>
              <a:t>drilled,</a:t>
            </a:r>
            <a:r>
              <a:rPr lang="en-US" dirty="0"/>
              <a:t> </a:t>
            </a:r>
            <a:r>
              <a:rPr lang="en-US" sz="1800" b="0" i="0" u="none" strike="noStrike" dirty="0">
                <a:solidFill>
                  <a:srgbClr val="000000"/>
                </a:solidFill>
                <a:effectLst/>
                <a:latin typeface="Calibri" panose="020F0502020204030204" pitchFamily="34" charset="0"/>
              </a:rPr>
              <a:t>smelled,</a:t>
            </a:r>
            <a:r>
              <a:rPr lang="en-US" dirty="0"/>
              <a:t> </a:t>
            </a:r>
            <a:r>
              <a:rPr lang="en-US" sz="1800" b="0" i="0" u="none" strike="noStrike" dirty="0">
                <a:solidFill>
                  <a:srgbClr val="000000"/>
                </a:solidFill>
                <a:effectLst/>
                <a:latin typeface="Calibri" panose="020F0502020204030204" pitchFamily="34" charset="0"/>
              </a:rPr>
              <a:t>buzzed</a:t>
            </a:r>
            <a:r>
              <a:rPr lang="en-US" dirty="0"/>
              <a:t> </a:t>
            </a:r>
            <a:endParaRPr lang="en-AU" dirty="0"/>
          </a:p>
        </p:txBody>
      </p:sp>
      <p:sp>
        <p:nvSpPr>
          <p:cNvPr id="4" name="Slide Number Placeholder 3"/>
          <p:cNvSpPr>
            <a:spLocks noGrp="1"/>
          </p:cNvSpPr>
          <p:nvPr>
            <p:ph type="sldNum" sz="quarter" idx="5"/>
          </p:nvPr>
        </p:nvSpPr>
        <p:spPr/>
        <p:txBody>
          <a:bodyPr/>
          <a:lstStyle/>
          <a:p>
            <a:fld id="{89A23653-48FA-4579-8FC8-EDAD37BD57AC}" type="slidenum">
              <a:rPr lang="en-AU" smtClean="0"/>
              <a:t>97</a:t>
            </a:fld>
            <a:endParaRPr lang="en-AU"/>
          </a:p>
        </p:txBody>
      </p:sp>
    </p:spTree>
    <p:extLst>
      <p:ext uri="{BB962C8B-B14F-4D97-AF65-F5344CB8AC3E}">
        <p14:creationId xmlns:p14="http://schemas.microsoft.com/office/powerpoint/2010/main" val="569735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98</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Select from: pressed,</a:t>
            </a:r>
            <a:r>
              <a:rPr lang="en-US" dirty="0"/>
              <a:t> </a:t>
            </a:r>
            <a:r>
              <a:rPr lang="en-US" sz="1800" b="0" i="0" u="none" strike="noStrike" dirty="0">
                <a:solidFill>
                  <a:srgbClr val="000000"/>
                </a:solidFill>
                <a:effectLst/>
                <a:latin typeface="Calibri" panose="020F0502020204030204" pitchFamily="34" charset="0"/>
              </a:rPr>
              <a:t>fluffed,</a:t>
            </a:r>
            <a:r>
              <a:rPr lang="en-US" dirty="0"/>
              <a:t> </a:t>
            </a:r>
            <a:r>
              <a:rPr lang="en-US" sz="1800" b="0" i="0" u="none" strike="noStrike" dirty="0">
                <a:solidFill>
                  <a:srgbClr val="000000"/>
                </a:solidFill>
                <a:effectLst/>
                <a:latin typeface="Calibri" panose="020F0502020204030204" pitchFamily="34" charset="0"/>
              </a:rPr>
              <a:t>flicked,</a:t>
            </a:r>
            <a:r>
              <a:rPr lang="en-US" dirty="0"/>
              <a:t> </a:t>
            </a:r>
            <a:r>
              <a:rPr lang="en-US" sz="1800" b="0" i="0" u="none" strike="noStrike" dirty="0">
                <a:solidFill>
                  <a:srgbClr val="000000"/>
                </a:solidFill>
                <a:effectLst/>
                <a:latin typeface="Calibri" panose="020F0502020204030204" pitchFamily="34" charset="0"/>
              </a:rPr>
              <a:t>locked,</a:t>
            </a:r>
            <a:r>
              <a:rPr lang="en-US" dirty="0"/>
              <a:t> </a:t>
            </a:r>
            <a:r>
              <a:rPr lang="en-US" sz="1800" b="0" i="0" u="none" strike="noStrike" dirty="0">
                <a:solidFill>
                  <a:srgbClr val="000000"/>
                </a:solidFill>
                <a:effectLst/>
                <a:latin typeface="Calibri" panose="020F0502020204030204" pitchFamily="34" charset="0"/>
              </a:rPr>
              <a:t>boxed,</a:t>
            </a:r>
            <a:r>
              <a:rPr lang="en-US" dirty="0"/>
              <a:t> </a:t>
            </a:r>
            <a:r>
              <a:rPr lang="en-US" sz="1800" b="0" i="0" u="none" strike="noStrike" dirty="0">
                <a:solidFill>
                  <a:srgbClr val="000000"/>
                </a:solidFill>
                <a:effectLst/>
                <a:latin typeface="Calibri" panose="020F0502020204030204" pitchFamily="34" charset="0"/>
              </a:rPr>
              <a:t>texted,</a:t>
            </a:r>
            <a:r>
              <a:rPr lang="en-US" dirty="0"/>
              <a:t> </a:t>
            </a:r>
            <a:r>
              <a:rPr lang="en-US" sz="1800" b="0" i="0" u="none" strike="noStrike" dirty="0">
                <a:solidFill>
                  <a:srgbClr val="000000"/>
                </a:solidFill>
                <a:effectLst/>
                <a:latin typeface="Calibri" panose="020F0502020204030204" pitchFamily="34" charset="0"/>
              </a:rPr>
              <a:t>ended,</a:t>
            </a:r>
            <a:r>
              <a:rPr lang="en-US" dirty="0"/>
              <a:t> </a:t>
            </a:r>
            <a:r>
              <a:rPr lang="en-US" sz="1800" b="0" i="0" u="none" strike="noStrike" dirty="0">
                <a:solidFill>
                  <a:srgbClr val="000000"/>
                </a:solidFill>
                <a:effectLst/>
                <a:latin typeface="Calibri" panose="020F0502020204030204" pitchFamily="34" charset="0"/>
              </a:rPr>
              <a:t>trusted,</a:t>
            </a:r>
            <a:r>
              <a:rPr lang="en-US" dirty="0"/>
              <a:t> </a:t>
            </a:r>
            <a:r>
              <a:rPr lang="en-US" sz="1800" b="0" i="0" u="none" strike="noStrike" dirty="0">
                <a:solidFill>
                  <a:srgbClr val="000000"/>
                </a:solidFill>
                <a:effectLst/>
                <a:latin typeface="Calibri" panose="020F0502020204030204" pitchFamily="34" charset="0"/>
              </a:rPr>
              <a:t>dusted,</a:t>
            </a:r>
            <a:r>
              <a:rPr lang="en-US" dirty="0"/>
              <a:t> </a:t>
            </a:r>
            <a:r>
              <a:rPr lang="en-US" sz="1800" b="0" i="0" u="none" strike="noStrike" dirty="0">
                <a:solidFill>
                  <a:srgbClr val="000000"/>
                </a:solidFill>
                <a:effectLst/>
                <a:latin typeface="Calibri" panose="020F0502020204030204" pitchFamily="34" charset="0"/>
              </a:rPr>
              <a:t>panted</a:t>
            </a:r>
            <a:r>
              <a:rPr lang="en-US" dirty="0"/>
              <a:t> </a:t>
            </a:r>
            <a:endParaRPr lang="en-AU" dirty="0"/>
          </a:p>
        </p:txBody>
      </p:sp>
      <p:sp>
        <p:nvSpPr>
          <p:cNvPr id="4" name="Slide Number Placeholder 3"/>
          <p:cNvSpPr>
            <a:spLocks noGrp="1"/>
          </p:cNvSpPr>
          <p:nvPr>
            <p:ph type="sldNum" sz="quarter" idx="5"/>
          </p:nvPr>
        </p:nvSpPr>
        <p:spPr/>
        <p:txBody>
          <a:bodyPr/>
          <a:lstStyle/>
          <a:p>
            <a:fld id="{89A23653-48FA-4579-8FC8-EDAD37BD57AC}" type="slidenum">
              <a:rPr lang="en-AU" smtClean="0"/>
              <a:t>123</a:t>
            </a:fld>
            <a:endParaRPr lang="en-AU"/>
          </a:p>
        </p:txBody>
      </p:sp>
    </p:spTree>
    <p:extLst>
      <p:ext uri="{BB962C8B-B14F-4D97-AF65-F5344CB8AC3E}">
        <p14:creationId xmlns:p14="http://schemas.microsoft.com/office/powerpoint/2010/main" val="3245175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9165-BE8E-4E09-9F8E-4C74CDBCB7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67921C7-898C-499F-BD5C-9571D37D1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4F7CA54-75D2-4E28-A642-A34E90D71752}"/>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5" name="Footer Placeholder 4">
            <a:extLst>
              <a:ext uri="{FF2B5EF4-FFF2-40B4-BE49-F238E27FC236}">
                <a16:creationId xmlns:a16="http://schemas.microsoft.com/office/drawing/2014/main" id="{96BF6754-71B7-47F1-AC6C-662817D20FD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4F07C1-F53B-4129-982E-08DAD12FEFCE}"/>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61593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60F3-07BF-4605-A565-FDF9D895D90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FCAD857-3529-49A1-A4A1-E60667130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0539627-BDE9-45E6-8443-17C7A52BF3E2}"/>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5" name="Footer Placeholder 4">
            <a:extLst>
              <a:ext uri="{FF2B5EF4-FFF2-40B4-BE49-F238E27FC236}">
                <a16:creationId xmlns:a16="http://schemas.microsoft.com/office/drawing/2014/main" id="{5C8C1AE0-935E-408C-B21C-AB73B5BD05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9D0DFE8-B886-4049-A01D-37D7C1FDDFAB}"/>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352475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6013F-B38F-49EA-A9DC-1F9DF8CF73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5D7C8B2-6AF8-4FE1-83E9-5F4603666A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D47AEE4-FFFE-4A1B-8AD7-C77BD4F7F8DB}"/>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5" name="Footer Placeholder 4">
            <a:extLst>
              <a:ext uri="{FF2B5EF4-FFF2-40B4-BE49-F238E27FC236}">
                <a16:creationId xmlns:a16="http://schemas.microsoft.com/office/drawing/2014/main" id="{CD97E6B5-FD14-487C-BCAD-9E873CCBE5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33B514-1C39-4FF4-BFB2-7FD1DDC56970}"/>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87076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2298-F02F-4524-B786-6ABFC867956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11002E5-4D3B-49B1-8E9D-60C964E6E1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855C71-706C-48B3-92BC-7AE14F784527}"/>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5" name="Footer Placeholder 4">
            <a:extLst>
              <a:ext uri="{FF2B5EF4-FFF2-40B4-BE49-F238E27FC236}">
                <a16:creationId xmlns:a16="http://schemas.microsoft.com/office/drawing/2014/main" id="{E78923C4-0CCC-445C-A68A-C29C635DF05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1B91FA5-BFF6-462D-91FF-D5333EF4D6D2}"/>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39165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95D2-F894-48EE-B903-F1E29916E5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2156CCA-26F7-4BAF-87D1-9DE573861C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5636DA-8A77-4BF2-9D1B-EA53C3EDCEAA}"/>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5" name="Footer Placeholder 4">
            <a:extLst>
              <a:ext uri="{FF2B5EF4-FFF2-40B4-BE49-F238E27FC236}">
                <a16:creationId xmlns:a16="http://schemas.microsoft.com/office/drawing/2014/main" id="{968D9D89-BEA4-47D6-A80A-E0FFB8EB740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F4C4EDA-912C-4BEC-9BD3-C20497151FA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70620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A535-E28E-43AD-8058-1B000F8571F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EE695EE-90E5-4169-BB37-2870977246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94BFCCD-0217-49AE-99D4-AB606843DC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D7D877-0279-4E9A-B2F4-2B68D84EA465}"/>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6" name="Footer Placeholder 5">
            <a:extLst>
              <a:ext uri="{FF2B5EF4-FFF2-40B4-BE49-F238E27FC236}">
                <a16:creationId xmlns:a16="http://schemas.microsoft.com/office/drawing/2014/main" id="{8D26C524-37F2-42E5-B87E-810ACBCBD3A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C30C99-91A9-4975-8BB5-D3E2750B5182}"/>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98266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D3B79-8174-4CF4-A762-C03E0FF4015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BEC8D80-CABC-4C46-905C-20372A6C09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04D567-351B-4A53-A827-43010C815B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3A88936-8289-43C2-AFF6-C8E1A61E7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029E49-27BA-40FF-851B-7DA664A5B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03EDDB5-12D1-4FCB-939D-D48B1AF09F21}"/>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8" name="Footer Placeholder 7">
            <a:extLst>
              <a:ext uri="{FF2B5EF4-FFF2-40B4-BE49-F238E27FC236}">
                <a16:creationId xmlns:a16="http://schemas.microsoft.com/office/drawing/2014/main" id="{FD73C009-26A9-4DEA-A64E-CCFECE17205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4677567-7130-47AB-B7DB-7DAD76BEDC0A}"/>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48071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35F-35C2-428C-81FB-DA3F38FD150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B4E57A0-5D49-4549-91B4-23672849E997}"/>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4" name="Footer Placeholder 3">
            <a:extLst>
              <a:ext uri="{FF2B5EF4-FFF2-40B4-BE49-F238E27FC236}">
                <a16:creationId xmlns:a16="http://schemas.microsoft.com/office/drawing/2014/main" id="{17D398E1-B7B0-444B-8294-AD1B5FEDEB1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8FE7FE3-49F5-4A10-8D12-16FB10E082F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62349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806B9-628E-44E7-BDE6-66A3CF21DC0C}"/>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3" name="Footer Placeholder 2">
            <a:extLst>
              <a:ext uri="{FF2B5EF4-FFF2-40B4-BE49-F238E27FC236}">
                <a16:creationId xmlns:a16="http://schemas.microsoft.com/office/drawing/2014/main" id="{F8FF4085-98F9-4EE8-979E-467FAC52EB1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89CD1E4-C467-4087-95A1-51E4C367F89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96985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B229-D5CD-44F5-A15C-5E7C6384E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D05B6D6-0EEB-4631-8EB5-1C145A7575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BD1486D-FF49-4A60-B10C-2C699BE6E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F453E5-A5AB-4DA7-AE85-430678A115C3}"/>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6" name="Footer Placeholder 5">
            <a:extLst>
              <a:ext uri="{FF2B5EF4-FFF2-40B4-BE49-F238E27FC236}">
                <a16:creationId xmlns:a16="http://schemas.microsoft.com/office/drawing/2014/main" id="{98B7FD78-9BB3-4F22-BB56-64C15FAA5D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209CEB5-63CD-4A63-9892-535B7F698C99}"/>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64810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47FC-8161-484F-B44D-E0D6D087E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EE78D0A-4C61-4601-BFD2-8A0D415F1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FA4E3D1-D84F-48D6-A0C0-97D28268E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2591E-D11E-4A04-A95E-8066112CDC25}"/>
              </a:ext>
            </a:extLst>
          </p:cNvPr>
          <p:cNvSpPr>
            <a:spLocks noGrp="1"/>
          </p:cNvSpPr>
          <p:nvPr>
            <p:ph type="dt" sz="half" idx="10"/>
          </p:nvPr>
        </p:nvSpPr>
        <p:spPr/>
        <p:txBody>
          <a:bodyPr/>
          <a:lstStyle/>
          <a:p>
            <a:fld id="{42822BC6-CB03-4F33-8D40-7B840978D64F}" type="datetimeFigureOut">
              <a:rPr lang="en-AU" smtClean="0"/>
              <a:t>14/02/2024</a:t>
            </a:fld>
            <a:endParaRPr lang="en-AU"/>
          </a:p>
        </p:txBody>
      </p:sp>
      <p:sp>
        <p:nvSpPr>
          <p:cNvPr id="6" name="Footer Placeholder 5">
            <a:extLst>
              <a:ext uri="{FF2B5EF4-FFF2-40B4-BE49-F238E27FC236}">
                <a16:creationId xmlns:a16="http://schemas.microsoft.com/office/drawing/2014/main" id="{A7423B58-3B9F-4CAF-9DB1-3C839FDC45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5C4D036-0E40-425D-9A27-AB53D265BDA6}"/>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26707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5FAB1-C2A0-4288-910F-07302AC34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3B3AC0F-7EEC-444B-9768-A2B283D326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FB78B0-6CC2-4355-BB69-6EBD99742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22BC6-CB03-4F33-8D40-7B840978D64F}" type="datetimeFigureOut">
              <a:rPr lang="en-AU" smtClean="0"/>
              <a:t>14/02/2024</a:t>
            </a:fld>
            <a:endParaRPr lang="en-AU"/>
          </a:p>
        </p:txBody>
      </p:sp>
      <p:sp>
        <p:nvSpPr>
          <p:cNvPr id="5" name="Footer Placeholder 4">
            <a:extLst>
              <a:ext uri="{FF2B5EF4-FFF2-40B4-BE49-F238E27FC236}">
                <a16:creationId xmlns:a16="http://schemas.microsoft.com/office/drawing/2014/main" id="{39EDAB26-C484-4B02-811A-D065038A42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529F239-931D-4606-A1FA-89FBA89D0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95E71-BA63-4499-9DAE-AD956A4B1F24}" type="slidenum">
              <a:rPr lang="en-AU" smtClean="0"/>
              <a:t>‹#›</a:t>
            </a:fld>
            <a:endParaRPr lang="en-AU"/>
          </a:p>
        </p:txBody>
      </p:sp>
      <p:pic>
        <p:nvPicPr>
          <p:cNvPr id="7" name="Picture 6" descr="Logo&#10;&#10;Description automatically generated with low confidence">
            <a:extLst>
              <a:ext uri="{FF2B5EF4-FFF2-40B4-BE49-F238E27FC236}">
                <a16:creationId xmlns:a16="http://schemas.microsoft.com/office/drawing/2014/main" id="{BD1B4094-9D5F-431B-A11E-B79C092DED12}"/>
              </a:ext>
            </a:extLst>
          </p:cNvPr>
          <p:cNvPicPr>
            <a:picLocks noChangeAspect="1"/>
          </p:cNvPicPr>
          <p:nvPr userDrawn="1"/>
        </p:nvPicPr>
        <p:blipFill>
          <a:blip r:embed="rId13">
            <a:alphaModFix amt="5000"/>
            <a:extLst>
              <a:ext uri="{28A0092B-C50C-407E-A947-70E740481C1C}">
                <a14:useLocalDpi xmlns:a14="http://schemas.microsoft.com/office/drawing/2010/main" val="0"/>
              </a:ext>
            </a:extLst>
          </a:blip>
          <a:stretch>
            <a:fillRect/>
          </a:stretch>
        </p:blipFill>
        <p:spPr>
          <a:xfrm>
            <a:off x="10404909" y="4736182"/>
            <a:ext cx="1719713" cy="2121818"/>
          </a:xfrm>
          <a:prstGeom prst="rect">
            <a:avLst/>
          </a:prstGeom>
        </p:spPr>
      </p:pic>
    </p:spTree>
    <p:extLst>
      <p:ext uri="{BB962C8B-B14F-4D97-AF65-F5344CB8AC3E}">
        <p14:creationId xmlns:p14="http://schemas.microsoft.com/office/powerpoint/2010/main" val="208114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0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2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4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7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7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9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9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Daily Review 1</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2701173861"/>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88319" y="1918213"/>
            <a:ext cx="6907974" cy="2387600"/>
          </a:xfrm>
        </p:spPr>
        <p:txBody>
          <a:bodyPr>
            <a:noAutofit/>
          </a:bodyPr>
          <a:lstStyle/>
          <a:p>
            <a:pPr algn="r"/>
            <a:r>
              <a:rPr lang="en-AU" sz="21500" dirty="0"/>
              <a:t>smell</a:t>
            </a:r>
          </a:p>
        </p:txBody>
      </p:sp>
      <p:sp>
        <p:nvSpPr>
          <p:cNvPr id="10" name="Arrow: Right 9">
            <a:extLst>
              <a:ext uri="{FF2B5EF4-FFF2-40B4-BE49-F238E27FC236}">
                <a16:creationId xmlns:a16="http://schemas.microsoft.com/office/drawing/2014/main" id="{627CCBBD-C58F-4DBD-84A8-ACF2C02DE759}"/>
              </a:ext>
            </a:extLst>
          </p:cNvPr>
          <p:cNvSpPr/>
          <p:nvPr/>
        </p:nvSpPr>
        <p:spPr>
          <a:xfrm>
            <a:off x="1248938" y="4205114"/>
            <a:ext cx="602610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dirty="0">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844216"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315440"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6124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Friday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 or /</a:t>
            </a:r>
            <a:r>
              <a:rPr lang="en-GB" sz="2400" dirty="0" err="1">
                <a:solidFill>
                  <a:schemeClr val="accent3">
                    <a:lumMod val="65000"/>
                    <a:lumOff val="35000"/>
                  </a:schemeClr>
                </a:solidFill>
              </a:rPr>
              <a:t>uhd</a:t>
            </a:r>
            <a:r>
              <a:rPr lang="en-GB" sz="2400">
                <a:solidFill>
                  <a:schemeClr val="accent3">
                    <a:lumMod val="65000"/>
                    <a:lumOff val="35000"/>
                  </a:schemeClr>
                </a:solidFill>
              </a:rPr>
              <a: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178166500"/>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past tense suffix. Everyone write the past tense suffix on your whiteboards.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2594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0" y="2283031"/>
            <a:ext cx="4358739" cy="3031919"/>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it might be /t/ or /</a:t>
            </a:r>
            <a:r>
              <a:rPr lang="en-AU" sz="2800" dirty="0" err="1"/>
              <a:t>uhd</a:t>
            </a:r>
            <a:r>
              <a:rPr lang="en-AU" sz="2800" dirty="0"/>
              <a:t>/. Our job is to listen and check it sounds right!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4832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62539" y="2021205"/>
            <a:ext cx="7220527" cy="2387600"/>
          </a:xfrm>
        </p:spPr>
        <p:txBody>
          <a:bodyPr>
            <a:noAutofit/>
          </a:bodyPr>
          <a:lstStyle/>
          <a:p>
            <a:r>
              <a:rPr lang="en-AU" sz="21500" dirty="0"/>
              <a:t>pant</a:t>
            </a:r>
          </a:p>
        </p:txBody>
      </p:sp>
      <p:sp>
        <p:nvSpPr>
          <p:cNvPr id="10" name="Arrow: Right 9">
            <a:extLst>
              <a:ext uri="{FF2B5EF4-FFF2-40B4-BE49-F238E27FC236}">
                <a16:creationId xmlns:a16="http://schemas.microsoft.com/office/drawing/2014/main" id="{627CCBBD-C58F-4DBD-84A8-ACF2C02DE759}"/>
              </a:ext>
            </a:extLst>
          </p:cNvPr>
          <p:cNvSpPr/>
          <p:nvPr/>
        </p:nvSpPr>
        <p:spPr>
          <a:xfrm>
            <a:off x="1140442" y="4220258"/>
            <a:ext cx="586472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69367"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740591"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65807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85563" y="2021205"/>
            <a:ext cx="7220527" cy="2387600"/>
          </a:xfrm>
        </p:spPr>
        <p:txBody>
          <a:bodyPr>
            <a:noAutofit/>
          </a:bodyPr>
          <a:lstStyle/>
          <a:p>
            <a:r>
              <a:rPr lang="en-AU" sz="21500" dirty="0"/>
              <a:t>dust</a:t>
            </a:r>
          </a:p>
        </p:txBody>
      </p:sp>
      <p:sp>
        <p:nvSpPr>
          <p:cNvPr id="10" name="Arrow: Right 9">
            <a:extLst>
              <a:ext uri="{FF2B5EF4-FFF2-40B4-BE49-F238E27FC236}">
                <a16:creationId xmlns:a16="http://schemas.microsoft.com/office/drawing/2014/main" id="{627CCBBD-C58F-4DBD-84A8-ACF2C02DE759}"/>
              </a:ext>
            </a:extLst>
          </p:cNvPr>
          <p:cNvSpPr/>
          <p:nvPr/>
        </p:nvSpPr>
        <p:spPr>
          <a:xfrm>
            <a:off x="1717288" y="4119897"/>
            <a:ext cx="518449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124401"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95625"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6929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2362" y="2021205"/>
            <a:ext cx="7220527" cy="2387600"/>
          </a:xfrm>
        </p:spPr>
        <p:txBody>
          <a:bodyPr>
            <a:noAutofit/>
          </a:bodyPr>
          <a:lstStyle/>
          <a:p>
            <a:r>
              <a:rPr lang="en-AU" sz="21500" dirty="0"/>
              <a:t>text</a:t>
            </a:r>
          </a:p>
        </p:txBody>
      </p:sp>
      <p:sp>
        <p:nvSpPr>
          <p:cNvPr id="10" name="Arrow: Right 9">
            <a:extLst>
              <a:ext uri="{FF2B5EF4-FFF2-40B4-BE49-F238E27FC236}">
                <a16:creationId xmlns:a16="http://schemas.microsoft.com/office/drawing/2014/main" id="{627CCBBD-C58F-4DBD-84A8-ACF2C02DE759}"/>
              </a:ext>
            </a:extLst>
          </p:cNvPr>
          <p:cNvSpPr/>
          <p:nvPr/>
        </p:nvSpPr>
        <p:spPr>
          <a:xfrm>
            <a:off x="2141034" y="4119897"/>
            <a:ext cx="475042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1747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810772" y="2021205"/>
            <a:ext cx="7220527" cy="2387600"/>
          </a:xfrm>
        </p:spPr>
        <p:txBody>
          <a:bodyPr>
            <a:noAutofit/>
          </a:bodyPr>
          <a:lstStyle/>
          <a:p>
            <a:r>
              <a:rPr lang="en-AU" sz="21500" dirty="0"/>
              <a:t>flick</a:t>
            </a:r>
          </a:p>
        </p:txBody>
      </p:sp>
      <p:sp>
        <p:nvSpPr>
          <p:cNvPr id="10" name="Arrow: Right 9">
            <a:extLst>
              <a:ext uri="{FF2B5EF4-FFF2-40B4-BE49-F238E27FC236}">
                <a16:creationId xmlns:a16="http://schemas.microsoft.com/office/drawing/2014/main" id="{627CCBBD-C58F-4DBD-84A8-ACF2C02DE759}"/>
              </a:ext>
            </a:extLst>
          </p:cNvPr>
          <p:cNvSpPr/>
          <p:nvPr/>
        </p:nvSpPr>
        <p:spPr>
          <a:xfrm>
            <a:off x="2141034" y="4119897"/>
            <a:ext cx="483880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82152"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53376"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72741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2362" y="2035190"/>
            <a:ext cx="7220527" cy="2387600"/>
          </a:xfrm>
        </p:spPr>
        <p:txBody>
          <a:bodyPr>
            <a:noAutofit/>
          </a:bodyPr>
          <a:lstStyle/>
          <a:p>
            <a:r>
              <a:rPr lang="en-AU" sz="21500" dirty="0"/>
              <a:t>lock</a:t>
            </a:r>
          </a:p>
        </p:txBody>
      </p:sp>
      <p:sp>
        <p:nvSpPr>
          <p:cNvPr id="10" name="Arrow: Right 9">
            <a:extLst>
              <a:ext uri="{FF2B5EF4-FFF2-40B4-BE49-F238E27FC236}">
                <a16:creationId xmlns:a16="http://schemas.microsoft.com/office/drawing/2014/main" id="{627CCBBD-C58F-4DBD-84A8-ACF2C02DE759}"/>
              </a:ext>
            </a:extLst>
          </p:cNvPr>
          <p:cNvSpPr/>
          <p:nvPr/>
        </p:nvSpPr>
        <p:spPr>
          <a:xfrm>
            <a:off x="1839951" y="4119897"/>
            <a:ext cx="513989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24762"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695986"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56229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07866" y="2021205"/>
            <a:ext cx="7220527" cy="2387600"/>
          </a:xfrm>
        </p:spPr>
        <p:txBody>
          <a:bodyPr>
            <a:noAutofit/>
          </a:bodyPr>
          <a:lstStyle/>
          <a:p>
            <a:r>
              <a:rPr lang="en-AU" sz="21500" dirty="0"/>
              <a:t>trust</a:t>
            </a:r>
          </a:p>
        </p:txBody>
      </p:sp>
      <p:sp>
        <p:nvSpPr>
          <p:cNvPr id="10" name="Arrow: Right 9">
            <a:extLst>
              <a:ext uri="{FF2B5EF4-FFF2-40B4-BE49-F238E27FC236}">
                <a16:creationId xmlns:a16="http://schemas.microsoft.com/office/drawing/2014/main" id="{627CCBBD-C58F-4DBD-84A8-ACF2C02DE759}"/>
              </a:ext>
            </a:extLst>
          </p:cNvPr>
          <p:cNvSpPr/>
          <p:nvPr/>
        </p:nvSpPr>
        <p:spPr>
          <a:xfrm>
            <a:off x="1906859" y="4119897"/>
            <a:ext cx="507298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10209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7332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01300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0890" y="2021205"/>
            <a:ext cx="7220527" cy="2387600"/>
          </a:xfrm>
        </p:spPr>
        <p:txBody>
          <a:bodyPr>
            <a:noAutofit/>
          </a:bodyPr>
          <a:lstStyle/>
          <a:p>
            <a:r>
              <a:rPr lang="en-AU" sz="21500" dirty="0"/>
              <a:t>fluff</a:t>
            </a:r>
          </a:p>
        </p:txBody>
      </p:sp>
      <p:sp>
        <p:nvSpPr>
          <p:cNvPr id="10" name="Arrow: Right 9">
            <a:extLst>
              <a:ext uri="{FF2B5EF4-FFF2-40B4-BE49-F238E27FC236}">
                <a16:creationId xmlns:a16="http://schemas.microsoft.com/office/drawing/2014/main" id="{627CCBBD-C58F-4DBD-84A8-ACF2C02DE759}"/>
              </a:ext>
            </a:extLst>
          </p:cNvPr>
          <p:cNvSpPr/>
          <p:nvPr/>
        </p:nvSpPr>
        <p:spPr>
          <a:xfrm>
            <a:off x="2509024" y="4119897"/>
            <a:ext cx="422912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19188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26273" y="1982818"/>
            <a:ext cx="6583431" cy="2387600"/>
          </a:xfrm>
        </p:spPr>
        <p:txBody>
          <a:bodyPr>
            <a:noAutofit/>
          </a:bodyPr>
          <a:lstStyle/>
          <a:p>
            <a:pPr algn="r"/>
            <a:r>
              <a:rPr lang="en-AU" sz="21500" dirty="0"/>
              <a:t>buzz</a:t>
            </a:r>
          </a:p>
        </p:txBody>
      </p:sp>
      <p:sp>
        <p:nvSpPr>
          <p:cNvPr id="10" name="Arrow: Right 9">
            <a:extLst>
              <a:ext uri="{FF2B5EF4-FFF2-40B4-BE49-F238E27FC236}">
                <a16:creationId xmlns:a16="http://schemas.microsoft.com/office/drawing/2014/main" id="{627CCBBD-C58F-4DBD-84A8-ACF2C02DE759}"/>
              </a:ext>
            </a:extLst>
          </p:cNvPr>
          <p:cNvSpPr/>
          <p:nvPr/>
        </p:nvSpPr>
        <p:spPr>
          <a:xfrm>
            <a:off x="2059468" y="4205114"/>
            <a:ext cx="557217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960958" y="3817968"/>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432182"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4442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63261" y="2021205"/>
            <a:ext cx="7220527" cy="2387600"/>
          </a:xfrm>
        </p:spPr>
        <p:txBody>
          <a:bodyPr>
            <a:noAutofit/>
          </a:bodyPr>
          <a:lstStyle/>
          <a:p>
            <a:r>
              <a:rPr lang="en-AU" sz="21500" dirty="0"/>
              <a:t>end</a:t>
            </a:r>
          </a:p>
        </p:txBody>
      </p:sp>
      <p:sp>
        <p:nvSpPr>
          <p:cNvPr id="10" name="Arrow: Right 9">
            <a:extLst>
              <a:ext uri="{FF2B5EF4-FFF2-40B4-BE49-F238E27FC236}">
                <a16:creationId xmlns:a16="http://schemas.microsoft.com/office/drawing/2014/main" id="{627CCBBD-C58F-4DBD-84A8-ACF2C02DE759}"/>
              </a:ext>
            </a:extLst>
          </p:cNvPr>
          <p:cNvSpPr/>
          <p:nvPr/>
        </p:nvSpPr>
        <p:spPr>
          <a:xfrm>
            <a:off x="1851102" y="4119897"/>
            <a:ext cx="501722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5641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836145" y="2021205"/>
            <a:ext cx="7220527" cy="2387600"/>
          </a:xfrm>
        </p:spPr>
        <p:txBody>
          <a:bodyPr>
            <a:noAutofit/>
          </a:bodyPr>
          <a:lstStyle/>
          <a:p>
            <a:r>
              <a:rPr lang="en-AU" sz="21500" dirty="0"/>
              <a:t>box</a:t>
            </a:r>
          </a:p>
        </p:txBody>
      </p:sp>
      <p:sp>
        <p:nvSpPr>
          <p:cNvPr id="10" name="Arrow: Right 9">
            <a:extLst>
              <a:ext uri="{FF2B5EF4-FFF2-40B4-BE49-F238E27FC236}">
                <a16:creationId xmlns:a16="http://schemas.microsoft.com/office/drawing/2014/main" id="{627CCBBD-C58F-4DBD-84A8-ACF2C02DE759}"/>
              </a:ext>
            </a:extLst>
          </p:cNvPr>
          <p:cNvSpPr/>
          <p:nvPr/>
        </p:nvSpPr>
        <p:spPr>
          <a:xfrm>
            <a:off x="2185639" y="4119897"/>
            <a:ext cx="479420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66932"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38156"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45240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E7C4-87E5-B917-9548-6C8AEA35807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3939F21-D9E5-CB29-8931-C0A56506D63F}"/>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‘Before school,…’</a:t>
            </a:r>
          </a:p>
          <a:p>
            <a:pPr algn="ctr"/>
            <a:endParaRPr lang="en-AU" sz="2800" dirty="0"/>
          </a:p>
        </p:txBody>
      </p:sp>
      <p:pic>
        <p:nvPicPr>
          <p:cNvPr id="3" name="Graphic 2" descr="User outline">
            <a:extLst>
              <a:ext uri="{FF2B5EF4-FFF2-40B4-BE49-F238E27FC236}">
                <a16:creationId xmlns:a16="http://schemas.microsoft.com/office/drawing/2014/main" id="{6BD14FF2-2919-6654-0562-10CCA51E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19EF4E17-2DDD-B466-6BDC-2CFE6F59C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639CA2D-5E3C-5622-B475-C8E8F264983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84491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60668" y="2021205"/>
            <a:ext cx="6835698" cy="2387600"/>
          </a:xfrm>
        </p:spPr>
        <p:txBody>
          <a:bodyPr>
            <a:noAutofit/>
          </a:bodyPr>
          <a:lstStyle/>
          <a:p>
            <a:r>
              <a:rPr lang="en-AU" sz="21500" dirty="0"/>
              <a:t>press</a:t>
            </a:r>
          </a:p>
        </p:txBody>
      </p:sp>
      <p:sp>
        <p:nvSpPr>
          <p:cNvPr id="10" name="Arrow: Right 9">
            <a:extLst>
              <a:ext uri="{FF2B5EF4-FFF2-40B4-BE49-F238E27FC236}">
                <a16:creationId xmlns:a16="http://schemas.microsoft.com/office/drawing/2014/main" id="{627CCBBD-C58F-4DBD-84A8-ACF2C02DE759}"/>
              </a:ext>
            </a:extLst>
          </p:cNvPr>
          <p:cNvSpPr/>
          <p:nvPr/>
        </p:nvSpPr>
        <p:spPr>
          <a:xfrm>
            <a:off x="983029" y="4306392"/>
            <a:ext cx="617605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508618" y="411281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979842" y="2012888"/>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2841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2449497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1182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9273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2880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05065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2000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329045" y="1918213"/>
            <a:ext cx="6687633" cy="2387600"/>
          </a:xfrm>
        </p:spPr>
        <p:txBody>
          <a:bodyPr>
            <a:noAutofit/>
          </a:bodyPr>
          <a:lstStyle/>
          <a:p>
            <a:pPr algn="r"/>
            <a:r>
              <a:rPr lang="en-AU" sz="21500" dirty="0"/>
              <a:t>spill</a:t>
            </a:r>
          </a:p>
        </p:txBody>
      </p:sp>
      <p:sp>
        <p:nvSpPr>
          <p:cNvPr id="10" name="Arrow: Right 9">
            <a:extLst>
              <a:ext uri="{FF2B5EF4-FFF2-40B4-BE49-F238E27FC236}">
                <a16:creationId xmlns:a16="http://schemas.microsoft.com/office/drawing/2014/main" id="{627CCBBD-C58F-4DBD-84A8-ACF2C02DE759}"/>
              </a:ext>
            </a:extLst>
          </p:cNvPr>
          <p:cNvSpPr/>
          <p:nvPr/>
        </p:nvSpPr>
        <p:spPr>
          <a:xfrm>
            <a:off x="1866871" y="4140509"/>
            <a:ext cx="422912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454482" y="375336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925706" y="194071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7339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0440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784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0969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a:t>
            </a:r>
            <a:r>
              <a:rPr lang="en-AU" sz="2800" dirty="0" err="1"/>
              <a:t>uhd</a:t>
            </a:r>
            <a:r>
              <a:rPr lang="en-AU" sz="2800" dirty="0"/>
              <a:t>/ or /t/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60075950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977162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41059839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94C3EB-0BF9-3D3B-461A-37B5D4C3B0CB}"/>
              </a:ext>
            </a:extLst>
          </p:cNvPr>
          <p:cNvSpPr/>
          <p:nvPr/>
        </p:nvSpPr>
        <p:spPr>
          <a:xfrm>
            <a:off x="-1" y="2835479"/>
            <a:ext cx="12192001" cy="2105637"/>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sp>
        <p:nvSpPr>
          <p:cNvPr id="3" name="Content Placeholder 2">
            <a:extLst>
              <a:ext uri="{FF2B5EF4-FFF2-40B4-BE49-F238E27FC236}">
                <a16:creationId xmlns:a16="http://schemas.microsoft.com/office/drawing/2014/main" id="{A4AC414A-BC66-4C6A-ACEB-60ADB2FBF3EF}"/>
              </a:ext>
            </a:extLst>
          </p:cNvPr>
          <p:cNvSpPr>
            <a:spLocks noGrp="1"/>
          </p:cNvSpPr>
          <p:nvPr>
            <p:ph idx="1"/>
          </p:nvPr>
        </p:nvSpPr>
        <p:spPr>
          <a:xfrm>
            <a:off x="838200" y="1783680"/>
            <a:ext cx="10515600" cy="4351338"/>
          </a:xfrm>
        </p:spPr>
        <p:txBody>
          <a:bodyPr/>
          <a:lstStyle/>
          <a:p>
            <a:pPr marL="0" indent="0" algn="ctr">
              <a:buNone/>
            </a:pPr>
            <a:endParaRPr lang="en-AU" sz="1800" i="1">
              <a:solidFill>
                <a:srgbClr val="002060"/>
              </a:solidFill>
              <a:effectLst/>
              <a:latin typeface="Arial" panose="020B0604020202020204" pitchFamily="34" charset="0"/>
              <a:ea typeface="Calibri" panose="020F0502020204030204" pitchFamily="34" charset="0"/>
            </a:endParaRPr>
          </a:p>
          <a:p>
            <a:pPr marL="0" indent="0" algn="ctr">
              <a:buNone/>
            </a:pPr>
            <a:endParaRPr lang="en-AU" sz="1800" i="1">
              <a:solidFill>
                <a:srgbClr val="002060"/>
              </a:solidFill>
              <a:latin typeface="Arial" panose="020B0604020202020204" pitchFamily="34" charset="0"/>
              <a:ea typeface="Calibri" panose="020F0502020204030204" pitchFamily="34" charset="0"/>
            </a:endParaRPr>
          </a:p>
          <a:p>
            <a:pPr marL="0" indent="0" algn="ctr">
              <a:buNone/>
            </a:pPr>
            <a:endParaRPr lang="en-AU" sz="1800" i="1">
              <a:solidFill>
                <a:srgbClr val="002060"/>
              </a:solidFill>
              <a:effectLst/>
              <a:latin typeface="Arial" panose="020B0604020202020204" pitchFamily="34" charset="0"/>
              <a:ea typeface="Calibri" panose="020F0502020204030204" pitchFamily="34" charset="0"/>
            </a:endParaRPr>
          </a:p>
          <a:p>
            <a:pPr marL="0" indent="0" algn="ctr">
              <a:buNone/>
            </a:pPr>
            <a:endParaRPr lang="en-AU" sz="1800" i="1">
              <a:solidFill>
                <a:srgbClr val="002060"/>
              </a:solidFill>
              <a:latin typeface="Arial" panose="020B0604020202020204" pitchFamily="34" charset="0"/>
              <a:ea typeface="Calibri" panose="020F0502020204030204" pitchFamily="34" charset="0"/>
            </a:endParaRPr>
          </a:p>
          <a:p>
            <a:pPr marL="0" indent="0" algn="ctr">
              <a:buNone/>
            </a:pPr>
            <a:r>
              <a:rPr lang="en-AU" sz="1800" i="1">
                <a:solidFill>
                  <a:srgbClr val="002060"/>
                </a:solidFill>
                <a:effectLst/>
                <a:latin typeface="Arial" panose="020B0604020202020204" pitchFamily="34" charset="0"/>
                <a:ea typeface="Calibri" panose="020F0502020204030204" pitchFamily="34" charset="0"/>
              </a:rPr>
              <a:t>SPELD NSW © Unless otherwise stated, this publication and all materials contained in it is owned and controlled by SPELD NSW. All rights are reserved. This publication may be used, shared, printed or photocopied in the form that they have been provided to you by SPELD NSW for educational purposes only. Please contact us if you want to make any commercial use of the publication or any of the materials contained in it. </a:t>
            </a:r>
            <a:endParaRPr lang="en-AU" sz="1800">
              <a:solidFill>
                <a:srgbClr val="002060"/>
              </a:solidFill>
              <a:effectLst/>
              <a:latin typeface="Arial" panose="020B0604020202020204" pitchFamily="34" charset="0"/>
              <a:ea typeface="Calibri" panose="020F0502020204030204" pitchFamily="34" charset="0"/>
            </a:endParaRPr>
          </a:p>
          <a:p>
            <a:pPr marL="0" indent="0">
              <a:buNone/>
            </a:pPr>
            <a:endParaRPr lang="en-AU">
              <a:solidFill>
                <a:srgbClr val="002060"/>
              </a:solidFill>
            </a:endParaRPr>
          </a:p>
        </p:txBody>
      </p:sp>
    </p:spTree>
    <p:extLst>
      <p:ext uri="{BB962C8B-B14F-4D97-AF65-F5344CB8AC3E}">
        <p14:creationId xmlns:p14="http://schemas.microsoft.com/office/powerpoint/2010/main" val="2481495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15123" y="1918416"/>
            <a:ext cx="6371558" cy="2387600"/>
          </a:xfrm>
        </p:spPr>
        <p:txBody>
          <a:bodyPr>
            <a:noAutofit/>
          </a:bodyPr>
          <a:lstStyle/>
          <a:p>
            <a:pPr algn="r"/>
            <a:r>
              <a:rPr lang="en-AU" sz="21500" dirty="0"/>
              <a:t>spell</a:t>
            </a:r>
          </a:p>
        </p:txBody>
      </p:sp>
      <p:sp>
        <p:nvSpPr>
          <p:cNvPr id="10" name="Arrow: Right 9">
            <a:extLst>
              <a:ext uri="{FF2B5EF4-FFF2-40B4-BE49-F238E27FC236}">
                <a16:creationId xmlns:a16="http://schemas.microsoft.com/office/drawing/2014/main" id="{627CCBBD-C58F-4DBD-84A8-ACF2C02DE759}"/>
              </a:ext>
            </a:extLst>
          </p:cNvPr>
          <p:cNvSpPr/>
          <p:nvPr/>
        </p:nvSpPr>
        <p:spPr>
          <a:xfrm>
            <a:off x="1750742" y="4205114"/>
            <a:ext cx="552429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622450"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093672"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756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E7C4-87E5-B917-9548-6C8AEA35807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3939F21-D9E5-CB29-8931-C0A56506D63F}"/>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night,…’</a:t>
            </a:r>
          </a:p>
          <a:p>
            <a:pPr algn="ctr"/>
            <a:endParaRPr lang="en-AU" sz="2800" dirty="0"/>
          </a:p>
        </p:txBody>
      </p:sp>
      <p:pic>
        <p:nvPicPr>
          <p:cNvPr id="3" name="Graphic 2" descr="User outline">
            <a:extLst>
              <a:ext uri="{FF2B5EF4-FFF2-40B4-BE49-F238E27FC236}">
                <a16:creationId xmlns:a16="http://schemas.microsoft.com/office/drawing/2014/main" id="{6BD14FF2-2919-6654-0562-10CCA51E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19EF4E17-2DDD-B466-6BDC-2CFE6F59C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639CA2D-5E3C-5622-B475-C8E8F264983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85702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2185160" y="1918416"/>
            <a:ext cx="4944202" cy="2387600"/>
          </a:xfrm>
        </p:spPr>
        <p:txBody>
          <a:bodyPr>
            <a:noAutofit/>
          </a:bodyPr>
          <a:lstStyle/>
          <a:p>
            <a:pPr algn="r"/>
            <a:r>
              <a:rPr lang="en-AU" sz="21500" dirty="0"/>
              <a:t>grill</a:t>
            </a:r>
          </a:p>
        </p:txBody>
      </p:sp>
      <p:sp>
        <p:nvSpPr>
          <p:cNvPr id="10" name="Arrow: Right 9">
            <a:extLst>
              <a:ext uri="{FF2B5EF4-FFF2-40B4-BE49-F238E27FC236}">
                <a16:creationId xmlns:a16="http://schemas.microsoft.com/office/drawing/2014/main" id="{627CCBBD-C58F-4DBD-84A8-ACF2C02DE759}"/>
              </a:ext>
            </a:extLst>
          </p:cNvPr>
          <p:cNvSpPr/>
          <p:nvPr/>
        </p:nvSpPr>
        <p:spPr>
          <a:xfrm>
            <a:off x="2947066" y="4205114"/>
            <a:ext cx="405352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dirty="0">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24977"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696201"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01595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2994576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5540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06146" y="1041400"/>
            <a:ext cx="10288859" cy="2387600"/>
          </a:xfrm>
        </p:spPr>
        <p:txBody>
          <a:bodyPr anchor="ctr">
            <a:noAutofit/>
          </a:bodyPr>
          <a:lstStyle/>
          <a:p>
            <a:r>
              <a:rPr lang="en-AU" sz="31000" dirty="0"/>
              <a:t>wi</a:t>
            </a:r>
            <a:r>
              <a:rPr lang="en-AU" sz="31000" u="sng" dirty="0"/>
              <a:t>th</a:t>
            </a:r>
            <a:endParaRPr lang="en-AU" sz="31000" dirty="0"/>
          </a:p>
        </p:txBody>
      </p:sp>
      <p:sp>
        <p:nvSpPr>
          <p:cNvPr id="7" name="Oval 6">
            <a:extLst>
              <a:ext uri="{FF2B5EF4-FFF2-40B4-BE49-F238E27FC236}">
                <a16:creationId xmlns:a16="http://schemas.microsoft.com/office/drawing/2014/main" id="{4FB35DA3-D6E3-40F8-ACAE-E9B362D8F6F9}"/>
              </a:ext>
            </a:extLst>
          </p:cNvPr>
          <p:cNvSpPr/>
          <p:nvPr/>
        </p:nvSpPr>
        <p:spPr>
          <a:xfrm>
            <a:off x="5597298"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43596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75862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6086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64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Monday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-ed past tense (pronounced /d/)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522128047"/>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31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8125367" y="409636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189134"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601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7076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81634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860617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3175620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Tuesday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186491017"/>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0912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13030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kick</a:t>
            </a:r>
          </a:p>
        </p:txBody>
      </p:sp>
      <p:sp>
        <p:nvSpPr>
          <p:cNvPr id="10" name="Arrow: Right 9">
            <a:extLst>
              <a:ext uri="{FF2B5EF4-FFF2-40B4-BE49-F238E27FC236}">
                <a16:creationId xmlns:a16="http://schemas.microsoft.com/office/drawing/2014/main" id="{627CCBBD-C58F-4DBD-84A8-ACF2C02DE759}"/>
              </a:ext>
            </a:extLst>
          </p:cNvPr>
          <p:cNvSpPr/>
          <p:nvPr/>
        </p:nvSpPr>
        <p:spPr>
          <a:xfrm>
            <a:off x="1951463" y="4119897"/>
            <a:ext cx="522852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177437"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648661"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62687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84046" y="2000152"/>
            <a:ext cx="7019603" cy="2387600"/>
          </a:xfrm>
        </p:spPr>
        <p:txBody>
          <a:bodyPr>
            <a:noAutofit/>
          </a:bodyPr>
          <a:lstStyle/>
          <a:p>
            <a:r>
              <a:rPr lang="en-AU" sz="21500" dirty="0"/>
              <a:t>hack</a:t>
            </a:r>
          </a:p>
        </p:txBody>
      </p:sp>
      <p:sp>
        <p:nvSpPr>
          <p:cNvPr id="10" name="Arrow: Right 9">
            <a:extLst>
              <a:ext uri="{FF2B5EF4-FFF2-40B4-BE49-F238E27FC236}">
                <a16:creationId xmlns:a16="http://schemas.microsoft.com/office/drawing/2014/main" id="{627CCBBD-C58F-4DBD-84A8-ACF2C02DE759}"/>
              </a:ext>
            </a:extLst>
          </p:cNvPr>
          <p:cNvSpPr/>
          <p:nvPr/>
        </p:nvSpPr>
        <p:spPr>
          <a:xfrm>
            <a:off x="960895" y="4387752"/>
            <a:ext cx="674275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807601" y="419417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C40932D6-03F2-9171-AC70-325FA2E250B8}"/>
              </a:ext>
            </a:extLst>
          </p:cNvPr>
          <p:cNvSpPr txBox="1">
            <a:spLocks/>
          </p:cNvSpPr>
          <p:nvPr/>
        </p:nvSpPr>
        <p:spPr>
          <a:xfrm>
            <a:off x="7278825" y="2000152"/>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9623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8014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070315" y="1995059"/>
            <a:ext cx="6540347" cy="2387600"/>
          </a:xfrm>
        </p:spPr>
        <p:txBody>
          <a:bodyPr>
            <a:noAutofit/>
          </a:bodyPr>
          <a:lstStyle/>
          <a:p>
            <a:r>
              <a:rPr lang="en-AU" sz="21500" dirty="0"/>
              <a:t>huff</a:t>
            </a:r>
          </a:p>
        </p:txBody>
      </p:sp>
      <p:sp>
        <p:nvSpPr>
          <p:cNvPr id="10" name="Arrow: Right 9">
            <a:extLst>
              <a:ext uri="{FF2B5EF4-FFF2-40B4-BE49-F238E27FC236}">
                <a16:creationId xmlns:a16="http://schemas.microsoft.com/office/drawing/2014/main" id="{627CCBBD-C58F-4DBD-84A8-ACF2C02DE759}"/>
              </a:ext>
            </a:extLst>
          </p:cNvPr>
          <p:cNvSpPr/>
          <p:nvPr/>
        </p:nvSpPr>
        <p:spPr>
          <a:xfrm>
            <a:off x="2023304" y="4455555"/>
            <a:ext cx="455650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887431" y="426198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E861202A-E3DC-C4FC-DA74-EC1812602480}"/>
              </a:ext>
            </a:extLst>
          </p:cNvPr>
          <p:cNvSpPr txBox="1">
            <a:spLocks/>
          </p:cNvSpPr>
          <p:nvPr/>
        </p:nvSpPr>
        <p:spPr>
          <a:xfrm>
            <a:off x="6444915" y="199505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97815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512927" y="1878854"/>
            <a:ext cx="7541530" cy="2387600"/>
          </a:xfrm>
        </p:spPr>
        <p:txBody>
          <a:bodyPr>
            <a:noAutofit/>
          </a:bodyPr>
          <a:lstStyle/>
          <a:p>
            <a:r>
              <a:rPr lang="en-AU" sz="21500" dirty="0"/>
              <a:t>jump</a:t>
            </a:r>
          </a:p>
        </p:txBody>
      </p:sp>
      <p:sp>
        <p:nvSpPr>
          <p:cNvPr id="10" name="Arrow: Right 9">
            <a:extLst>
              <a:ext uri="{FF2B5EF4-FFF2-40B4-BE49-F238E27FC236}">
                <a16:creationId xmlns:a16="http://schemas.microsoft.com/office/drawing/2014/main" id="{627CCBBD-C58F-4DBD-84A8-ACF2C02DE759}"/>
              </a:ext>
            </a:extLst>
          </p:cNvPr>
          <p:cNvSpPr/>
          <p:nvPr/>
        </p:nvSpPr>
        <p:spPr>
          <a:xfrm>
            <a:off x="867906" y="4266454"/>
            <a:ext cx="672496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793306" y="407288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98A1F255-FDB3-9190-0A24-024FB9417CAC}"/>
              </a:ext>
            </a:extLst>
          </p:cNvPr>
          <p:cNvSpPr txBox="1">
            <a:spLocks/>
          </p:cNvSpPr>
          <p:nvPr/>
        </p:nvSpPr>
        <p:spPr>
          <a:xfrm>
            <a:off x="7264530" y="1878854"/>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8192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029862" y="1878855"/>
            <a:ext cx="6540347" cy="2387600"/>
          </a:xfrm>
        </p:spPr>
        <p:txBody>
          <a:bodyPr>
            <a:noAutofit/>
          </a:bodyPr>
          <a:lstStyle/>
          <a:p>
            <a:r>
              <a:rPr lang="en-AU" sz="21500" dirty="0"/>
              <a:t>mix</a:t>
            </a:r>
          </a:p>
        </p:txBody>
      </p:sp>
      <p:sp>
        <p:nvSpPr>
          <p:cNvPr id="10" name="Arrow: Right 9">
            <a:extLst>
              <a:ext uri="{FF2B5EF4-FFF2-40B4-BE49-F238E27FC236}">
                <a16:creationId xmlns:a16="http://schemas.microsoft.com/office/drawing/2014/main" id="{627CCBBD-C58F-4DBD-84A8-ACF2C02DE759}"/>
              </a:ext>
            </a:extLst>
          </p:cNvPr>
          <p:cNvSpPr/>
          <p:nvPr/>
        </p:nvSpPr>
        <p:spPr>
          <a:xfrm>
            <a:off x="2337134" y="4057447"/>
            <a:ext cx="422912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596391" y="386387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323BED7-03FA-B7B5-F08E-4E8EF36B8D0D}"/>
              </a:ext>
            </a:extLst>
          </p:cNvPr>
          <p:cNvSpPr txBox="1">
            <a:spLocks/>
          </p:cNvSpPr>
          <p:nvPr/>
        </p:nvSpPr>
        <p:spPr>
          <a:xfrm>
            <a:off x="6067615" y="187885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22333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1261" y="1916176"/>
            <a:ext cx="6540347" cy="2387600"/>
          </a:xfrm>
        </p:spPr>
        <p:txBody>
          <a:bodyPr>
            <a:noAutofit/>
          </a:bodyPr>
          <a:lstStyle/>
          <a:p>
            <a:r>
              <a:rPr lang="en-AU" sz="21500" dirty="0"/>
              <a:t>rock</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585491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32838" y="412336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70406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23796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29607" y="1916176"/>
            <a:ext cx="6885559" cy="2387600"/>
          </a:xfrm>
        </p:spPr>
        <p:txBody>
          <a:bodyPr>
            <a:noAutofit/>
          </a:bodyPr>
          <a:lstStyle/>
          <a:p>
            <a:r>
              <a:rPr lang="en-AU" sz="21500" dirty="0"/>
              <a:t>mess</a:t>
            </a:r>
          </a:p>
        </p:txBody>
      </p:sp>
      <p:sp>
        <p:nvSpPr>
          <p:cNvPr id="10" name="Arrow: Right 9">
            <a:extLst>
              <a:ext uri="{FF2B5EF4-FFF2-40B4-BE49-F238E27FC236}">
                <a16:creationId xmlns:a16="http://schemas.microsoft.com/office/drawing/2014/main" id="{627CCBBD-C58F-4DBD-84A8-ACF2C02DE759}"/>
              </a:ext>
            </a:extLst>
          </p:cNvPr>
          <p:cNvSpPr/>
          <p:nvPr/>
        </p:nvSpPr>
        <p:spPr>
          <a:xfrm>
            <a:off x="1025912" y="4303776"/>
            <a:ext cx="620007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642498"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11372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79863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44967" y="1916176"/>
            <a:ext cx="8329960" cy="2387600"/>
          </a:xfrm>
        </p:spPr>
        <p:txBody>
          <a:bodyPr>
            <a:noAutofit/>
          </a:bodyPr>
          <a:lstStyle/>
          <a:p>
            <a:r>
              <a:rPr lang="en-AU" sz="21500" dirty="0"/>
              <a:t>dump</a:t>
            </a:r>
          </a:p>
        </p:txBody>
      </p:sp>
      <p:sp>
        <p:nvSpPr>
          <p:cNvPr id="10" name="Arrow: Right 9">
            <a:extLst>
              <a:ext uri="{FF2B5EF4-FFF2-40B4-BE49-F238E27FC236}">
                <a16:creationId xmlns:a16="http://schemas.microsoft.com/office/drawing/2014/main" id="{627CCBBD-C58F-4DBD-84A8-ACF2C02DE759}"/>
              </a:ext>
            </a:extLst>
          </p:cNvPr>
          <p:cNvSpPr/>
          <p:nvPr/>
        </p:nvSpPr>
        <p:spPr>
          <a:xfrm>
            <a:off x="836341" y="4303776"/>
            <a:ext cx="722599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9491647" y="3916630"/>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962871"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51434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26397" y="1936645"/>
            <a:ext cx="7119735" cy="2387600"/>
          </a:xfrm>
        </p:spPr>
        <p:txBody>
          <a:bodyPr>
            <a:noAutofit/>
          </a:bodyPr>
          <a:lstStyle/>
          <a:p>
            <a:r>
              <a:rPr lang="en-AU" sz="21500" dirty="0"/>
              <a:t>duck</a:t>
            </a:r>
          </a:p>
        </p:txBody>
      </p:sp>
      <p:sp>
        <p:nvSpPr>
          <p:cNvPr id="10" name="Arrow: Right 9">
            <a:extLst>
              <a:ext uri="{FF2B5EF4-FFF2-40B4-BE49-F238E27FC236}">
                <a16:creationId xmlns:a16="http://schemas.microsoft.com/office/drawing/2014/main" id="{627CCBBD-C58F-4DBD-84A8-ACF2C02DE759}"/>
              </a:ext>
            </a:extLst>
          </p:cNvPr>
          <p:cNvSpPr/>
          <p:nvPr/>
        </p:nvSpPr>
        <p:spPr>
          <a:xfrm>
            <a:off x="1193180" y="4303776"/>
            <a:ext cx="653881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72349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194715"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31235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E7C4-87E5-B917-9548-6C8AEA35807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3939F21-D9E5-CB29-8931-C0A56506D63F}"/>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‘Before school,…’</a:t>
            </a:r>
          </a:p>
          <a:p>
            <a:pPr algn="ctr"/>
            <a:endParaRPr lang="en-AU" sz="2800" dirty="0"/>
          </a:p>
        </p:txBody>
      </p:sp>
      <p:pic>
        <p:nvPicPr>
          <p:cNvPr id="3" name="Graphic 2" descr="User outline">
            <a:extLst>
              <a:ext uri="{FF2B5EF4-FFF2-40B4-BE49-F238E27FC236}">
                <a16:creationId xmlns:a16="http://schemas.microsoft.com/office/drawing/2014/main" id="{6BD14FF2-2919-6654-0562-10CCA51E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19EF4E17-2DDD-B466-6BDC-2CFE6F59C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639CA2D-5E3C-5622-B475-C8E8F264983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29108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6117" y="1916176"/>
            <a:ext cx="8486078" cy="2387600"/>
          </a:xfrm>
        </p:spPr>
        <p:txBody>
          <a:bodyPr>
            <a:noAutofit/>
          </a:bodyPr>
          <a:lstStyle/>
          <a:p>
            <a:r>
              <a:rPr lang="en-AU" sz="21500" dirty="0"/>
              <a:t>stamp</a:t>
            </a:r>
          </a:p>
        </p:txBody>
      </p:sp>
      <p:sp>
        <p:nvSpPr>
          <p:cNvPr id="10" name="Arrow: Right 9">
            <a:extLst>
              <a:ext uri="{FF2B5EF4-FFF2-40B4-BE49-F238E27FC236}">
                <a16:creationId xmlns:a16="http://schemas.microsoft.com/office/drawing/2014/main" id="{627CCBBD-C58F-4DBD-84A8-ACF2C02DE759}"/>
              </a:ext>
            </a:extLst>
          </p:cNvPr>
          <p:cNvSpPr/>
          <p:nvPr/>
        </p:nvSpPr>
        <p:spPr>
          <a:xfrm>
            <a:off x="490654" y="4303776"/>
            <a:ext cx="780509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9658915" y="3916630"/>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dirty="0"/>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8130139"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52071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357116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67069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0265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928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4684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8150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5454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0585153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500719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3217894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Wednesday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a:t>
            </a:r>
            <a:r>
              <a:rPr lang="en-GB" sz="2400" dirty="0" err="1">
                <a:solidFill>
                  <a:schemeClr val="accent3">
                    <a:lumMod val="65000"/>
                    <a:lumOff val="35000"/>
                  </a:schemeClr>
                </a:solidFill>
              </a:rPr>
              <a:t>uhd</a:t>
            </a:r>
            <a:r>
              <a:rPr lang="en-GB" sz="2400" dirty="0">
                <a:solidFill>
                  <a:schemeClr val="accent3">
                    <a:lumMod val="65000"/>
                    <a:lumOff val="35000"/>
                  </a:schemeClr>
                </a:solidFill>
              </a:rPr>
              <a: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975230023"/>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2276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32933" y="1926921"/>
            <a:ext cx="6540347" cy="2387600"/>
          </a:xfrm>
        </p:spPr>
        <p:txBody>
          <a:bodyPr>
            <a:noAutofit/>
          </a:bodyPr>
          <a:lstStyle/>
          <a:p>
            <a:r>
              <a:rPr lang="en-AU" sz="21500" dirty="0"/>
              <a:t>roll</a:t>
            </a:r>
          </a:p>
        </p:txBody>
      </p:sp>
      <p:sp>
        <p:nvSpPr>
          <p:cNvPr id="10" name="Arrow: Right 9">
            <a:extLst>
              <a:ext uri="{FF2B5EF4-FFF2-40B4-BE49-F238E27FC236}">
                <a16:creationId xmlns:a16="http://schemas.microsoft.com/office/drawing/2014/main" id="{627CCBBD-C58F-4DBD-84A8-ACF2C02DE759}"/>
              </a:ext>
            </a:extLst>
          </p:cNvPr>
          <p:cNvSpPr/>
          <p:nvPr/>
        </p:nvSpPr>
        <p:spPr>
          <a:xfrm>
            <a:off x="2373757" y="4298404"/>
            <a:ext cx="388249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497072" y="410483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968296"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0861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2696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299" y="2045849"/>
            <a:ext cx="8477573" cy="2387600"/>
          </a:xfrm>
        </p:spPr>
        <p:txBody>
          <a:bodyPr>
            <a:noAutofit/>
          </a:bodyPr>
          <a:lstStyle/>
          <a:p>
            <a:r>
              <a:rPr lang="en-AU" sz="21500" dirty="0"/>
              <a:t>hand</a:t>
            </a:r>
          </a:p>
        </p:txBody>
      </p:sp>
      <p:sp>
        <p:nvSpPr>
          <p:cNvPr id="10" name="Arrow: Right 9">
            <a:extLst>
              <a:ext uri="{FF2B5EF4-FFF2-40B4-BE49-F238E27FC236}">
                <a16:creationId xmlns:a16="http://schemas.microsoft.com/office/drawing/2014/main" id="{627CCBBD-C58F-4DBD-84A8-ACF2C02DE759}"/>
              </a:ext>
            </a:extLst>
          </p:cNvPr>
          <p:cNvSpPr/>
          <p:nvPr/>
        </p:nvSpPr>
        <p:spPr>
          <a:xfrm>
            <a:off x="925551" y="4471728"/>
            <a:ext cx="697836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9" name="Title 3">
            <a:extLst>
              <a:ext uri="{FF2B5EF4-FFF2-40B4-BE49-F238E27FC236}">
                <a16:creationId xmlns:a16="http://schemas.microsoft.com/office/drawing/2014/main" id="{3968B49C-88D1-4C29-9AEE-DDDF6B700396}"/>
              </a:ext>
            </a:extLst>
          </p:cNvPr>
          <p:cNvSpPr txBox="1">
            <a:spLocks/>
          </p:cNvSpPr>
          <p:nvPr/>
        </p:nvSpPr>
        <p:spPr>
          <a:xfrm>
            <a:off x="7619780" y="2084128"/>
            <a:ext cx="3952288"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
        <p:nvSpPr>
          <p:cNvPr id="11" name="Oval 10">
            <a:extLst>
              <a:ext uri="{FF2B5EF4-FFF2-40B4-BE49-F238E27FC236}">
                <a16:creationId xmlns:a16="http://schemas.microsoft.com/office/drawing/2014/main" id="{7CF458D3-D83F-453B-93DC-8A38BA8F05DA}"/>
              </a:ext>
            </a:extLst>
          </p:cNvPr>
          <p:cNvSpPr/>
          <p:nvPr/>
        </p:nvSpPr>
        <p:spPr>
          <a:xfrm>
            <a:off x="9010136" y="427815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Tree>
    <p:extLst>
      <p:ext uri="{BB962C8B-B14F-4D97-AF65-F5344CB8AC3E}">
        <p14:creationId xmlns:p14="http://schemas.microsoft.com/office/powerpoint/2010/main" val="383669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9" grpId="0"/>
      <p:bldP spid="11" grpId="0" animBg="1"/>
      <p:bldP spid="11"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01297" y="2198641"/>
            <a:ext cx="6540347" cy="2387600"/>
          </a:xfrm>
        </p:spPr>
        <p:txBody>
          <a:bodyPr>
            <a:noAutofit/>
          </a:bodyPr>
          <a:lstStyle/>
          <a:p>
            <a:r>
              <a:rPr lang="en-AU" sz="21500" dirty="0"/>
              <a:t>melt</a:t>
            </a:r>
          </a:p>
        </p:txBody>
      </p:sp>
      <p:sp>
        <p:nvSpPr>
          <p:cNvPr id="10" name="Arrow: Right 9">
            <a:extLst>
              <a:ext uri="{FF2B5EF4-FFF2-40B4-BE49-F238E27FC236}">
                <a16:creationId xmlns:a16="http://schemas.microsoft.com/office/drawing/2014/main" id="{627CCBBD-C58F-4DBD-84A8-ACF2C02DE759}"/>
              </a:ext>
            </a:extLst>
          </p:cNvPr>
          <p:cNvSpPr/>
          <p:nvPr/>
        </p:nvSpPr>
        <p:spPr>
          <a:xfrm>
            <a:off x="1869761" y="4255996"/>
            <a:ext cx="525108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390350" y="403379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DE1D83CD-3EA4-1B52-4941-E850A606D3A9}"/>
              </a:ext>
            </a:extLst>
          </p:cNvPr>
          <p:cNvSpPr txBox="1">
            <a:spLocks/>
          </p:cNvSpPr>
          <p:nvPr/>
        </p:nvSpPr>
        <p:spPr>
          <a:xfrm>
            <a:off x="6861574" y="2200492"/>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3546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1500" y="1926921"/>
            <a:ext cx="6540347" cy="2387600"/>
          </a:xfrm>
        </p:spPr>
        <p:txBody>
          <a:bodyPr>
            <a:noAutofit/>
          </a:bodyPr>
          <a:lstStyle/>
          <a:p>
            <a:r>
              <a:rPr lang="en-AU" sz="21500" dirty="0"/>
              <a:t>land</a:t>
            </a:r>
          </a:p>
        </p:txBody>
      </p:sp>
      <p:sp>
        <p:nvSpPr>
          <p:cNvPr id="10" name="Arrow: Right 9">
            <a:extLst>
              <a:ext uri="{FF2B5EF4-FFF2-40B4-BE49-F238E27FC236}">
                <a16:creationId xmlns:a16="http://schemas.microsoft.com/office/drawing/2014/main" id="{627CCBBD-C58F-4DBD-84A8-ACF2C02DE759}"/>
              </a:ext>
            </a:extLst>
          </p:cNvPr>
          <p:cNvSpPr/>
          <p:nvPr/>
        </p:nvSpPr>
        <p:spPr>
          <a:xfrm>
            <a:off x="1393372" y="4213822"/>
            <a:ext cx="554375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369951" y="3983260"/>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841175"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8164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01297" y="2198641"/>
            <a:ext cx="6540347" cy="2387600"/>
          </a:xfrm>
        </p:spPr>
        <p:txBody>
          <a:bodyPr>
            <a:noAutofit/>
          </a:bodyPr>
          <a:lstStyle/>
          <a:p>
            <a:r>
              <a:rPr lang="en-AU" sz="21500" dirty="0"/>
              <a:t>end</a:t>
            </a:r>
          </a:p>
        </p:txBody>
      </p:sp>
      <p:sp>
        <p:nvSpPr>
          <p:cNvPr id="10" name="Arrow: Right 9">
            <a:extLst>
              <a:ext uri="{FF2B5EF4-FFF2-40B4-BE49-F238E27FC236}">
                <a16:creationId xmlns:a16="http://schemas.microsoft.com/office/drawing/2014/main" id="{627CCBBD-C58F-4DBD-84A8-ACF2C02DE759}"/>
              </a:ext>
            </a:extLst>
          </p:cNvPr>
          <p:cNvSpPr/>
          <p:nvPr/>
        </p:nvSpPr>
        <p:spPr>
          <a:xfrm>
            <a:off x="2074127" y="4255996"/>
            <a:ext cx="504671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11930" y="403379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DE1D83CD-3EA4-1B52-4941-E850A606D3A9}"/>
              </a:ext>
            </a:extLst>
          </p:cNvPr>
          <p:cNvSpPr txBox="1">
            <a:spLocks/>
          </p:cNvSpPr>
          <p:nvPr/>
        </p:nvSpPr>
        <p:spPr>
          <a:xfrm>
            <a:off x="6683154" y="219864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89079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1500" y="1926921"/>
            <a:ext cx="6540347" cy="2387600"/>
          </a:xfrm>
        </p:spPr>
        <p:txBody>
          <a:bodyPr>
            <a:noAutofit/>
          </a:bodyPr>
          <a:lstStyle/>
          <a:p>
            <a:r>
              <a:rPr lang="en-AU" sz="21500" dirty="0"/>
              <a:t>trust</a:t>
            </a:r>
          </a:p>
        </p:txBody>
      </p:sp>
      <p:sp>
        <p:nvSpPr>
          <p:cNvPr id="10" name="Arrow: Right 9">
            <a:extLst>
              <a:ext uri="{FF2B5EF4-FFF2-40B4-BE49-F238E27FC236}">
                <a16:creationId xmlns:a16="http://schemas.microsoft.com/office/drawing/2014/main" id="{627CCBBD-C58F-4DBD-84A8-ACF2C02DE759}"/>
              </a:ext>
            </a:extLst>
          </p:cNvPr>
          <p:cNvSpPr/>
          <p:nvPr/>
        </p:nvSpPr>
        <p:spPr>
          <a:xfrm>
            <a:off x="1704814" y="4213822"/>
            <a:ext cx="523230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21608"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492832" y="196391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05410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1261" y="1916176"/>
            <a:ext cx="6540347" cy="2387600"/>
          </a:xfrm>
        </p:spPr>
        <p:txBody>
          <a:bodyPr>
            <a:noAutofit/>
          </a:bodyPr>
          <a:lstStyle/>
          <a:p>
            <a:r>
              <a:rPr lang="en-AU" sz="21500" dirty="0"/>
              <a:t>pant</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607279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32838" y="412336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81074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00236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67269" y="1916176"/>
            <a:ext cx="8140390" cy="2387600"/>
          </a:xfrm>
        </p:spPr>
        <p:txBody>
          <a:bodyPr>
            <a:noAutofit/>
          </a:bodyPr>
          <a:lstStyle/>
          <a:p>
            <a:r>
              <a:rPr lang="en-AU" sz="21500" dirty="0"/>
              <a:t>mend</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607279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9324378"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79560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6685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081668" y="1912508"/>
            <a:ext cx="6796349" cy="2387600"/>
          </a:xfrm>
        </p:spPr>
        <p:txBody>
          <a:bodyPr>
            <a:noAutofit/>
          </a:bodyPr>
          <a:lstStyle/>
          <a:p>
            <a:r>
              <a:rPr lang="en-AU" sz="21500" dirty="0"/>
              <a:t>sand</a:t>
            </a:r>
          </a:p>
        </p:txBody>
      </p:sp>
      <p:sp>
        <p:nvSpPr>
          <p:cNvPr id="10" name="Arrow: Right 9">
            <a:extLst>
              <a:ext uri="{FF2B5EF4-FFF2-40B4-BE49-F238E27FC236}">
                <a16:creationId xmlns:a16="http://schemas.microsoft.com/office/drawing/2014/main" id="{627CCBBD-C58F-4DBD-84A8-ACF2C02DE759}"/>
              </a:ext>
            </a:extLst>
          </p:cNvPr>
          <p:cNvSpPr/>
          <p:nvPr/>
        </p:nvSpPr>
        <p:spPr>
          <a:xfrm>
            <a:off x="1393902" y="4303776"/>
            <a:ext cx="617777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818624"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289848" y="1914342"/>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96547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367991" y="1916176"/>
            <a:ext cx="7426712" cy="2387600"/>
          </a:xfrm>
        </p:spPr>
        <p:txBody>
          <a:bodyPr>
            <a:noAutofit/>
          </a:bodyPr>
          <a:lstStyle/>
          <a:p>
            <a:r>
              <a:rPr lang="en-AU" sz="21500" dirty="0"/>
              <a:t>bond</a:t>
            </a:r>
          </a:p>
        </p:txBody>
      </p:sp>
      <p:sp>
        <p:nvSpPr>
          <p:cNvPr id="10" name="Arrow: Right 9">
            <a:extLst>
              <a:ext uri="{FF2B5EF4-FFF2-40B4-BE49-F238E27FC236}">
                <a16:creationId xmlns:a16="http://schemas.microsoft.com/office/drawing/2014/main" id="{627CCBBD-C58F-4DBD-84A8-ACF2C02DE759}"/>
              </a:ext>
            </a:extLst>
          </p:cNvPr>
          <p:cNvSpPr/>
          <p:nvPr/>
        </p:nvSpPr>
        <p:spPr>
          <a:xfrm>
            <a:off x="1258809" y="4303776"/>
            <a:ext cx="607279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860385"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331608"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80422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79832" y="1976250"/>
            <a:ext cx="6540347" cy="2387600"/>
          </a:xfrm>
        </p:spPr>
        <p:txBody>
          <a:bodyPr>
            <a:noAutofit/>
          </a:bodyPr>
          <a:lstStyle/>
          <a:p>
            <a:r>
              <a:rPr lang="en-AU" sz="21500" dirty="0"/>
              <a:t>fizz</a:t>
            </a:r>
          </a:p>
        </p:txBody>
      </p:sp>
      <p:sp>
        <p:nvSpPr>
          <p:cNvPr id="10" name="Arrow: Right 9">
            <a:extLst>
              <a:ext uri="{FF2B5EF4-FFF2-40B4-BE49-F238E27FC236}">
                <a16:creationId xmlns:a16="http://schemas.microsoft.com/office/drawing/2014/main" id="{627CCBBD-C58F-4DBD-84A8-ACF2C02DE759}"/>
              </a:ext>
            </a:extLst>
          </p:cNvPr>
          <p:cNvSpPr/>
          <p:nvPr/>
        </p:nvSpPr>
        <p:spPr>
          <a:xfrm>
            <a:off x="2518443" y="4468208"/>
            <a:ext cx="357755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321781" y="427463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C71A0EA-9A4B-6CD2-4728-664012FFFEC3}"/>
              </a:ext>
            </a:extLst>
          </p:cNvPr>
          <p:cNvSpPr txBox="1">
            <a:spLocks/>
          </p:cNvSpPr>
          <p:nvPr/>
        </p:nvSpPr>
        <p:spPr>
          <a:xfrm>
            <a:off x="5793005" y="197625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6528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E7C4-87E5-B917-9548-6C8AEA35807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3939F21-D9E5-CB29-8931-C0A56506D63F}"/>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week,…’</a:t>
            </a:r>
          </a:p>
          <a:p>
            <a:pPr algn="ctr"/>
            <a:endParaRPr lang="en-AU" sz="2800" dirty="0"/>
          </a:p>
        </p:txBody>
      </p:sp>
      <p:pic>
        <p:nvPicPr>
          <p:cNvPr id="3" name="Graphic 2" descr="User outline">
            <a:extLst>
              <a:ext uri="{FF2B5EF4-FFF2-40B4-BE49-F238E27FC236}">
                <a16:creationId xmlns:a16="http://schemas.microsoft.com/office/drawing/2014/main" id="{6BD14FF2-2919-6654-0562-10CCA51E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19EF4E17-2DDD-B466-6BDC-2CFE6F59C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639CA2D-5E3C-5622-B475-C8E8F264983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4497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88316" y="2008326"/>
            <a:ext cx="6821447" cy="2387600"/>
          </a:xfrm>
        </p:spPr>
        <p:txBody>
          <a:bodyPr>
            <a:noAutofit/>
          </a:bodyPr>
          <a:lstStyle/>
          <a:p>
            <a:pPr algn="r"/>
            <a:r>
              <a:rPr lang="en-AU" sz="21500" dirty="0"/>
              <a:t>act</a:t>
            </a:r>
          </a:p>
        </p:txBody>
      </p:sp>
      <p:sp>
        <p:nvSpPr>
          <p:cNvPr id="10" name="Arrow: Right 9">
            <a:extLst>
              <a:ext uri="{FF2B5EF4-FFF2-40B4-BE49-F238E27FC236}">
                <a16:creationId xmlns:a16="http://schemas.microsoft.com/office/drawing/2014/main" id="{627CCBBD-C58F-4DBD-84A8-ACF2C02DE759}"/>
              </a:ext>
            </a:extLst>
          </p:cNvPr>
          <p:cNvSpPr/>
          <p:nvPr/>
        </p:nvSpPr>
        <p:spPr>
          <a:xfrm>
            <a:off x="2406774" y="4395926"/>
            <a:ext cx="438436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36477" y="430727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72964DE0-CF9C-239B-872B-563CBC837928}"/>
              </a:ext>
            </a:extLst>
          </p:cNvPr>
          <p:cNvSpPr txBox="1">
            <a:spLocks/>
          </p:cNvSpPr>
          <p:nvPr/>
        </p:nvSpPr>
        <p:spPr>
          <a:xfrm>
            <a:off x="6507699" y="200832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2432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21277223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045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4487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549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618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688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001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46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1500" y="1926921"/>
            <a:ext cx="6540347" cy="2387600"/>
          </a:xfrm>
        </p:spPr>
        <p:txBody>
          <a:bodyPr>
            <a:noAutofit/>
          </a:bodyPr>
          <a:lstStyle/>
          <a:p>
            <a:r>
              <a:rPr lang="en-AU" sz="21500" dirty="0"/>
              <a:t>yell</a:t>
            </a:r>
          </a:p>
        </p:txBody>
      </p:sp>
      <p:sp>
        <p:nvSpPr>
          <p:cNvPr id="10" name="Arrow: Right 9">
            <a:extLst>
              <a:ext uri="{FF2B5EF4-FFF2-40B4-BE49-F238E27FC236}">
                <a16:creationId xmlns:a16="http://schemas.microsoft.com/office/drawing/2014/main" id="{627CCBBD-C58F-4DBD-84A8-ACF2C02DE759}"/>
              </a:ext>
            </a:extLst>
          </p:cNvPr>
          <p:cNvSpPr/>
          <p:nvPr/>
        </p:nvSpPr>
        <p:spPr>
          <a:xfrm>
            <a:off x="1895180" y="4213822"/>
            <a:ext cx="466060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596467"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067691"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34394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5861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25562434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229419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9763744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Thursday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 or /d/)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835679769"/>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past tense suffix. Everyone write the past tense suffix on your whiteboards.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8341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0" y="2283031"/>
            <a:ext cx="4358739" cy="3031919"/>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it might be /t/ or /d/. Our job is to listen and check it sounds right!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7714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0890" y="2021205"/>
            <a:ext cx="7220527" cy="2387600"/>
          </a:xfrm>
        </p:spPr>
        <p:txBody>
          <a:bodyPr>
            <a:noAutofit/>
          </a:bodyPr>
          <a:lstStyle/>
          <a:p>
            <a:r>
              <a:rPr lang="en-AU" sz="21500" dirty="0"/>
              <a:t>lick</a:t>
            </a:r>
          </a:p>
        </p:txBody>
      </p:sp>
      <p:sp>
        <p:nvSpPr>
          <p:cNvPr id="10" name="Arrow: Right 9">
            <a:extLst>
              <a:ext uri="{FF2B5EF4-FFF2-40B4-BE49-F238E27FC236}">
                <a16:creationId xmlns:a16="http://schemas.microsoft.com/office/drawing/2014/main" id="{627CCBBD-C58F-4DBD-84A8-ACF2C02DE759}"/>
              </a:ext>
            </a:extLst>
          </p:cNvPr>
          <p:cNvSpPr/>
          <p:nvPr/>
        </p:nvSpPr>
        <p:spPr>
          <a:xfrm>
            <a:off x="2509024" y="4119897"/>
            <a:ext cx="447081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0203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yell</a:t>
            </a:r>
          </a:p>
        </p:txBody>
      </p:sp>
      <p:sp>
        <p:nvSpPr>
          <p:cNvPr id="10" name="Arrow: Right 9">
            <a:extLst>
              <a:ext uri="{FF2B5EF4-FFF2-40B4-BE49-F238E27FC236}">
                <a16:creationId xmlns:a16="http://schemas.microsoft.com/office/drawing/2014/main" id="{627CCBBD-C58F-4DBD-84A8-ACF2C02DE759}"/>
              </a:ext>
            </a:extLst>
          </p:cNvPr>
          <p:cNvSpPr/>
          <p:nvPr/>
        </p:nvSpPr>
        <p:spPr>
          <a:xfrm>
            <a:off x="2305485" y="4119897"/>
            <a:ext cx="422913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817238" y="382913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288462" y="199398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9765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stuff</a:t>
            </a:r>
          </a:p>
        </p:txBody>
      </p:sp>
      <p:sp>
        <p:nvSpPr>
          <p:cNvPr id="10" name="Arrow: Right 9">
            <a:extLst>
              <a:ext uri="{FF2B5EF4-FFF2-40B4-BE49-F238E27FC236}">
                <a16:creationId xmlns:a16="http://schemas.microsoft.com/office/drawing/2014/main" id="{627CCBBD-C58F-4DBD-84A8-ACF2C02DE759}"/>
              </a:ext>
            </a:extLst>
          </p:cNvPr>
          <p:cNvSpPr/>
          <p:nvPr/>
        </p:nvSpPr>
        <p:spPr>
          <a:xfrm>
            <a:off x="1951463" y="4119897"/>
            <a:ext cx="522852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177437"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648661"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2141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2255520" y="1918213"/>
            <a:ext cx="3525023" cy="2387600"/>
          </a:xfrm>
        </p:spPr>
        <p:txBody>
          <a:bodyPr>
            <a:noAutofit/>
          </a:bodyPr>
          <a:lstStyle/>
          <a:p>
            <a:pPr algn="r"/>
            <a:r>
              <a:rPr lang="en-AU" sz="21500" dirty="0"/>
              <a:t>fill</a:t>
            </a:r>
          </a:p>
        </p:txBody>
      </p:sp>
      <p:sp>
        <p:nvSpPr>
          <p:cNvPr id="10" name="Arrow: Right 9">
            <a:extLst>
              <a:ext uri="{FF2B5EF4-FFF2-40B4-BE49-F238E27FC236}">
                <a16:creationId xmlns:a16="http://schemas.microsoft.com/office/drawing/2014/main" id="{627CCBBD-C58F-4DBD-84A8-ACF2C02DE759}"/>
              </a:ext>
            </a:extLst>
          </p:cNvPr>
          <p:cNvSpPr/>
          <p:nvPr/>
        </p:nvSpPr>
        <p:spPr>
          <a:xfrm>
            <a:off x="3422468" y="4205114"/>
            <a:ext cx="2358075"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6950236"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369206"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8155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14210" y="2003061"/>
            <a:ext cx="7220527" cy="2387600"/>
          </a:xfrm>
        </p:spPr>
        <p:txBody>
          <a:bodyPr>
            <a:noAutofit/>
          </a:bodyPr>
          <a:lstStyle/>
          <a:p>
            <a:r>
              <a:rPr lang="en-AU" sz="21500" dirty="0"/>
              <a:t>fill</a:t>
            </a:r>
          </a:p>
        </p:txBody>
      </p:sp>
      <p:sp>
        <p:nvSpPr>
          <p:cNvPr id="10" name="Arrow: Right 9">
            <a:extLst>
              <a:ext uri="{FF2B5EF4-FFF2-40B4-BE49-F238E27FC236}">
                <a16:creationId xmlns:a16="http://schemas.microsoft.com/office/drawing/2014/main" id="{627CCBBD-C58F-4DBD-84A8-ACF2C02DE759}"/>
              </a:ext>
            </a:extLst>
          </p:cNvPr>
          <p:cNvSpPr/>
          <p:nvPr/>
        </p:nvSpPr>
        <p:spPr>
          <a:xfrm>
            <a:off x="3936380" y="4119897"/>
            <a:ext cx="224421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484428"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5955652"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6027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drill</a:t>
            </a:r>
          </a:p>
        </p:txBody>
      </p:sp>
      <p:sp>
        <p:nvSpPr>
          <p:cNvPr id="10" name="Arrow: Right 9">
            <a:extLst>
              <a:ext uri="{FF2B5EF4-FFF2-40B4-BE49-F238E27FC236}">
                <a16:creationId xmlns:a16="http://schemas.microsoft.com/office/drawing/2014/main" id="{627CCBBD-C58F-4DBD-84A8-ACF2C02DE759}"/>
              </a:ext>
            </a:extLst>
          </p:cNvPr>
          <p:cNvSpPr/>
          <p:nvPr/>
        </p:nvSpPr>
        <p:spPr>
          <a:xfrm>
            <a:off x="2308301" y="4119897"/>
            <a:ext cx="487168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747641"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218865" y="199398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581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tick</a:t>
            </a:r>
          </a:p>
        </p:txBody>
      </p:sp>
      <p:sp>
        <p:nvSpPr>
          <p:cNvPr id="10" name="Arrow: Right 9">
            <a:extLst>
              <a:ext uri="{FF2B5EF4-FFF2-40B4-BE49-F238E27FC236}">
                <a16:creationId xmlns:a16="http://schemas.microsoft.com/office/drawing/2014/main" id="{627CCBBD-C58F-4DBD-84A8-ACF2C02DE759}"/>
              </a:ext>
            </a:extLst>
          </p:cNvPr>
          <p:cNvSpPr/>
          <p:nvPr/>
        </p:nvSpPr>
        <p:spPr>
          <a:xfrm>
            <a:off x="2196789" y="4119897"/>
            <a:ext cx="4694665"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891907"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363131" y="199398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33248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538114" y="2003061"/>
            <a:ext cx="7220527" cy="2387600"/>
          </a:xfrm>
        </p:spPr>
        <p:txBody>
          <a:bodyPr>
            <a:noAutofit/>
          </a:bodyPr>
          <a:lstStyle/>
          <a:p>
            <a:r>
              <a:rPr lang="en-AU" sz="21500" dirty="0"/>
              <a:t>smell</a:t>
            </a:r>
          </a:p>
        </p:txBody>
      </p:sp>
      <p:sp>
        <p:nvSpPr>
          <p:cNvPr id="10" name="Arrow: Right 9">
            <a:extLst>
              <a:ext uri="{FF2B5EF4-FFF2-40B4-BE49-F238E27FC236}">
                <a16:creationId xmlns:a16="http://schemas.microsoft.com/office/drawing/2014/main" id="{627CCBBD-C58F-4DBD-84A8-ACF2C02DE759}"/>
              </a:ext>
            </a:extLst>
          </p:cNvPr>
          <p:cNvSpPr/>
          <p:nvPr/>
        </p:nvSpPr>
        <p:spPr>
          <a:xfrm>
            <a:off x="1024278" y="4119897"/>
            <a:ext cx="617940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46736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938593"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2072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00361" y="1993989"/>
            <a:ext cx="8419171" cy="2387600"/>
          </a:xfrm>
        </p:spPr>
        <p:txBody>
          <a:bodyPr>
            <a:noAutofit/>
          </a:bodyPr>
          <a:lstStyle/>
          <a:p>
            <a:r>
              <a:rPr lang="en-AU" sz="21500" dirty="0"/>
              <a:t>stomp</a:t>
            </a:r>
          </a:p>
        </p:txBody>
      </p:sp>
      <p:sp>
        <p:nvSpPr>
          <p:cNvPr id="10" name="Arrow: Right 9">
            <a:extLst>
              <a:ext uri="{FF2B5EF4-FFF2-40B4-BE49-F238E27FC236}">
                <a16:creationId xmlns:a16="http://schemas.microsoft.com/office/drawing/2014/main" id="{627CCBBD-C58F-4DBD-84A8-ACF2C02DE759}"/>
              </a:ext>
            </a:extLst>
          </p:cNvPr>
          <p:cNvSpPr/>
          <p:nvPr/>
        </p:nvSpPr>
        <p:spPr>
          <a:xfrm>
            <a:off x="379141" y="4381589"/>
            <a:ext cx="778355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9491647" y="416290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7962871" y="199398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4861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304675" y="2003061"/>
            <a:ext cx="7220527" cy="2387600"/>
          </a:xfrm>
        </p:spPr>
        <p:txBody>
          <a:bodyPr>
            <a:noAutofit/>
          </a:bodyPr>
          <a:lstStyle/>
          <a:p>
            <a:r>
              <a:rPr lang="en-AU" sz="21500" dirty="0"/>
              <a:t>buzz</a:t>
            </a:r>
          </a:p>
        </p:txBody>
      </p:sp>
      <p:sp>
        <p:nvSpPr>
          <p:cNvPr id="10" name="Arrow: Right 9">
            <a:extLst>
              <a:ext uri="{FF2B5EF4-FFF2-40B4-BE49-F238E27FC236}">
                <a16:creationId xmlns:a16="http://schemas.microsoft.com/office/drawing/2014/main" id="{627CCBBD-C58F-4DBD-84A8-ACF2C02DE759}"/>
              </a:ext>
            </a:extLst>
          </p:cNvPr>
          <p:cNvSpPr/>
          <p:nvPr/>
        </p:nvSpPr>
        <p:spPr>
          <a:xfrm>
            <a:off x="1204333" y="4119897"/>
            <a:ext cx="574287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88228"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59452"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73471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BE7C4-87E5-B917-9548-6C8AEA35807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3939F21-D9E5-CB29-8931-C0A56506D63F}"/>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weekend,…’</a:t>
            </a:r>
          </a:p>
          <a:p>
            <a:pPr algn="ctr"/>
            <a:endParaRPr lang="en-AU" sz="2800" dirty="0"/>
          </a:p>
        </p:txBody>
      </p:sp>
      <p:pic>
        <p:nvPicPr>
          <p:cNvPr id="3" name="Graphic 2" descr="User outline">
            <a:extLst>
              <a:ext uri="{FF2B5EF4-FFF2-40B4-BE49-F238E27FC236}">
                <a16:creationId xmlns:a16="http://schemas.microsoft.com/office/drawing/2014/main" id="{6BD14FF2-2919-6654-0562-10CCA51E0D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19EF4E17-2DDD-B466-6BDC-2CFE6F59C4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639CA2D-5E3C-5622-B475-C8E8F264983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18296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28421" y="1993989"/>
            <a:ext cx="7220527" cy="2387600"/>
          </a:xfrm>
        </p:spPr>
        <p:txBody>
          <a:bodyPr>
            <a:noAutofit/>
          </a:bodyPr>
          <a:lstStyle/>
          <a:p>
            <a:r>
              <a:rPr lang="en-AU" sz="21500" dirty="0"/>
              <a:t>miss</a:t>
            </a:r>
          </a:p>
        </p:txBody>
      </p:sp>
      <p:sp>
        <p:nvSpPr>
          <p:cNvPr id="10" name="Arrow: Right 9">
            <a:extLst>
              <a:ext uri="{FF2B5EF4-FFF2-40B4-BE49-F238E27FC236}">
                <a16:creationId xmlns:a16="http://schemas.microsoft.com/office/drawing/2014/main" id="{627CCBBD-C58F-4DBD-84A8-ACF2C02DE759}"/>
              </a:ext>
            </a:extLst>
          </p:cNvPr>
          <p:cNvSpPr/>
          <p:nvPr/>
        </p:nvSpPr>
        <p:spPr>
          <a:xfrm>
            <a:off x="1951463" y="4119897"/>
            <a:ext cx="522852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177437"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648659" y="199398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3207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5598661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6426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47854" y="1918213"/>
            <a:ext cx="4832689" cy="2387600"/>
          </a:xfrm>
        </p:spPr>
        <p:txBody>
          <a:bodyPr>
            <a:noAutofit/>
          </a:bodyPr>
          <a:lstStyle/>
          <a:p>
            <a:pPr algn="r"/>
            <a:r>
              <a:rPr lang="en-AU" sz="21500" dirty="0"/>
              <a:t>drill</a:t>
            </a:r>
          </a:p>
        </p:txBody>
      </p:sp>
      <p:sp>
        <p:nvSpPr>
          <p:cNvPr id="10" name="Arrow: Right 9">
            <a:extLst>
              <a:ext uri="{FF2B5EF4-FFF2-40B4-BE49-F238E27FC236}">
                <a16:creationId xmlns:a16="http://schemas.microsoft.com/office/drawing/2014/main" id="{627CCBBD-C58F-4DBD-84A8-ACF2C02DE759}"/>
              </a:ext>
            </a:extLst>
          </p:cNvPr>
          <p:cNvSpPr/>
          <p:nvPr/>
        </p:nvSpPr>
        <p:spPr>
          <a:xfrm>
            <a:off x="1906860" y="4205114"/>
            <a:ext cx="387368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6950236"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369206"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83973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6639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9901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7710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1969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7568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7111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7772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a:t>
            </a:r>
            <a:r>
              <a:rPr lang="en-AU" sz="2800" dirty="0" err="1"/>
              <a:t>uhd</a:t>
            </a:r>
            <a:r>
              <a:rPr lang="en-AU" sz="2800" dirty="0"/>
              <a:t>/ or /t/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71656737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103755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1575033173"/>
      </p:ext>
    </p:extLst>
  </p:cSld>
  <p:clrMapOvr>
    <a:masterClrMapping/>
  </p:clrMapOvr>
</p:sld>
</file>

<file path=ppt/theme/theme1.xml><?xml version="1.0" encoding="utf-8"?>
<a:theme xmlns:a="http://schemas.openxmlformats.org/drawingml/2006/main" name="Office Theme">
  <a:themeElements>
    <a:clrScheme name="Custom 1">
      <a:dk1>
        <a:srgbClr val="0C0359"/>
      </a:dk1>
      <a:lt1>
        <a:sysClr val="window" lastClr="FFFFFF"/>
      </a:lt1>
      <a:dk2>
        <a:srgbClr val="2F358E"/>
      </a:dk2>
      <a:lt2>
        <a:srgbClr val="1C74BD"/>
      </a:lt2>
      <a:accent1>
        <a:srgbClr val="FFC331"/>
      </a:accent1>
      <a:accent2>
        <a:srgbClr val="0C0359"/>
      </a:accent2>
      <a:accent3>
        <a:srgbClr val="000000"/>
      </a:accent3>
      <a:accent4>
        <a:srgbClr val="FFDB83"/>
      </a:accent4>
      <a:accent5>
        <a:srgbClr val="6E74CF"/>
      </a:accent5>
      <a:accent6>
        <a:srgbClr val="65ADE8"/>
      </a:accent6>
      <a:hlink>
        <a:srgbClr val="00B050"/>
      </a:hlink>
      <a:folHlink>
        <a:srgbClr val="8C8C8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bdf563c-0ada-4b00-b32d-d942510772ed">
      <Terms xmlns="http://schemas.microsoft.com/office/infopath/2007/PartnerControls"/>
    </lcf76f155ced4ddcb4097134ff3c332f>
    <TaxCatchAll xmlns="abc39f4b-3a53-4206-af63-a5d48dc30c3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EB4EA3582C88B45AC48A4888161998B" ma:contentTypeVersion="15" ma:contentTypeDescription="Create a new document." ma:contentTypeScope="" ma:versionID="27aa4e8fbe32f53b5d116bf180fc35ac">
  <xsd:schema xmlns:xsd="http://www.w3.org/2001/XMLSchema" xmlns:xs="http://www.w3.org/2001/XMLSchema" xmlns:p="http://schemas.microsoft.com/office/2006/metadata/properties" xmlns:ns2="abc39f4b-3a53-4206-af63-a5d48dc30c3f" xmlns:ns3="ebdf563c-0ada-4b00-b32d-d942510772ed" targetNamespace="http://schemas.microsoft.com/office/2006/metadata/properties" ma:root="true" ma:fieldsID="ad3bc52bbef139ef10c4fff483191c05" ns2:_="" ns3:_="">
    <xsd:import namespace="abc39f4b-3a53-4206-af63-a5d48dc30c3f"/>
    <xsd:import namespace="ebdf563c-0ada-4b00-b32d-d942510772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c39f4b-3a53-4206-af63-a5d48dc30c3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ce1bf0f-e8db-449d-a3c4-f507561f17ac}" ma:internalName="TaxCatchAll" ma:showField="CatchAllData" ma:web="abc39f4b-3a53-4206-af63-a5d48dc30c3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df563c-0ada-4b00-b32d-d942510772e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a5091c2-f82e-4ed2-b7cc-978578ff7b2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0DA6D3-064D-4892-81AF-36E8BB3485A1}">
  <ds:schemaRefs>
    <ds:schemaRef ds:uri="http://schemas.microsoft.com/sharepoint/v3/contenttype/forms"/>
  </ds:schemaRefs>
</ds:datastoreItem>
</file>

<file path=customXml/itemProps2.xml><?xml version="1.0" encoding="utf-8"?>
<ds:datastoreItem xmlns:ds="http://schemas.openxmlformats.org/officeDocument/2006/customXml" ds:itemID="{0327EE06-E553-4C27-BD59-08894A6D82EA}">
  <ds:schemaRefs>
    <ds:schemaRef ds:uri="http://schemas.microsoft.com/office/2006/metadata/properties"/>
    <ds:schemaRef ds:uri="http://schemas.microsoft.com/office/infopath/2007/PartnerControls"/>
    <ds:schemaRef ds:uri="ebdf563c-0ada-4b00-b32d-d942510772ed"/>
    <ds:schemaRef ds:uri="abc39f4b-3a53-4206-af63-a5d48dc30c3f"/>
  </ds:schemaRefs>
</ds:datastoreItem>
</file>

<file path=customXml/itemProps3.xml><?xml version="1.0" encoding="utf-8"?>
<ds:datastoreItem xmlns:ds="http://schemas.openxmlformats.org/officeDocument/2006/customXml" ds:itemID="{99A0CAC6-C348-426E-8AFF-283AFCE48C6B}"/>
</file>

<file path=docProps/app.xml><?xml version="1.0" encoding="utf-8"?>
<Properties xmlns="http://schemas.openxmlformats.org/officeDocument/2006/extended-properties" xmlns:vt="http://schemas.openxmlformats.org/officeDocument/2006/docPropsVTypes">
  <TotalTime>1676</TotalTime>
  <Words>1409</Words>
  <Application>Microsoft Office PowerPoint</Application>
  <PresentationFormat>Widescreen</PresentationFormat>
  <Paragraphs>269</Paragraphs>
  <Slides>126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126</vt:i4>
      </vt:variant>
    </vt:vector>
  </HeadingPairs>
  <TitlesOfParts>
    <vt:vector size="130" baseType="lpstr">
      <vt:lpstr>Arial</vt:lpstr>
      <vt:lpstr>Calibri</vt:lpstr>
      <vt:lpstr>Century Gothic</vt:lpstr>
      <vt:lpstr>Office Theme</vt:lpstr>
      <vt:lpstr> Decode and Blend</vt:lpstr>
      <vt:lpstr> Decode and Blend</vt:lpstr>
      <vt:lpstr>PowerPoint Presentation</vt:lpstr>
      <vt:lpstr>PowerPoint Presentation</vt:lpstr>
      <vt:lpstr>roll</vt:lpstr>
      <vt:lpstr>fizz</vt:lpstr>
      <vt:lpstr>yell</vt:lpstr>
      <vt:lpstr>fill</vt:lpstr>
      <vt:lpstr>drill</vt:lpstr>
      <vt:lpstr>smell</vt:lpstr>
      <vt:lpstr>buzz</vt:lpstr>
      <vt:lpstr>spill</vt:lpstr>
      <vt:lpstr>spell</vt:lpstr>
      <vt:lpstr>PowerPoint Presentation</vt:lpstr>
      <vt:lpstr>grill</vt:lpstr>
      <vt:lpstr>PowerPoint Presentation</vt:lpstr>
      <vt:lpstr>all</vt:lpstr>
      <vt:lpstr>with</vt:lpstr>
      <vt:lpstr>love</vt:lpstr>
      <vt:lpstr>put</vt:lpstr>
      <vt:lpstr>come</vt:lpstr>
      <vt:lpstr>PowerPoint Presentation</vt:lpstr>
      <vt:lpstr>PowerPoint Presentation</vt:lpstr>
      <vt:lpstr>PowerPoint Presentation</vt:lpstr>
      <vt:lpstr> Decode and Blend</vt:lpstr>
      <vt:lpstr>PowerPoint Presentation</vt:lpstr>
      <vt:lpstr>PowerPoint Presentation</vt:lpstr>
      <vt:lpstr>kick</vt:lpstr>
      <vt:lpstr>hack</vt:lpstr>
      <vt:lpstr>huff</vt:lpstr>
      <vt:lpstr>jump</vt:lpstr>
      <vt:lpstr>mix</vt:lpstr>
      <vt:lpstr>rock</vt:lpstr>
      <vt:lpstr>mess</vt:lpstr>
      <vt:lpstr>dump</vt:lpstr>
      <vt:lpstr>duck</vt:lpstr>
      <vt:lpstr>PowerPoint Presentation</vt:lpstr>
      <vt:lpstr>stamp</vt:lpstr>
      <vt:lpstr>PowerPoint Presentation</vt:lpstr>
      <vt:lpstr>All</vt:lpstr>
      <vt:lpstr>With</vt:lpstr>
      <vt:lpstr>Love</vt:lpstr>
      <vt:lpstr>Put</vt:lpstr>
      <vt:lpstr>Come</vt:lpstr>
      <vt:lpstr>PowerPoint Presentation</vt:lpstr>
      <vt:lpstr>PowerPoint Presentation</vt:lpstr>
      <vt:lpstr>PowerPoint Presentation</vt:lpstr>
      <vt:lpstr> Decode and Blend</vt:lpstr>
      <vt:lpstr>PowerPoint Presentation</vt:lpstr>
      <vt:lpstr>PowerPoint Presentation</vt:lpstr>
      <vt:lpstr>hand</vt:lpstr>
      <vt:lpstr>melt</vt:lpstr>
      <vt:lpstr>land</vt:lpstr>
      <vt:lpstr>end</vt:lpstr>
      <vt:lpstr>trust</vt:lpstr>
      <vt:lpstr>pant</vt:lpstr>
      <vt:lpstr>mend</vt:lpstr>
      <vt:lpstr>sand</vt:lpstr>
      <vt:lpstr>bond</vt:lpstr>
      <vt:lpstr>PowerPoint Presentation</vt:lpstr>
      <vt:lpstr>act</vt:lpstr>
      <vt:lpstr>PowerPoint Presentation</vt:lpstr>
      <vt:lpstr>All</vt:lpstr>
      <vt:lpstr>love</vt:lpstr>
      <vt:lpstr>come</vt:lpstr>
      <vt:lpstr>all</vt:lpstr>
      <vt:lpstr>With</vt:lpstr>
      <vt:lpstr>Love</vt:lpstr>
      <vt:lpstr>Put</vt:lpstr>
      <vt:lpstr>Come</vt:lpstr>
      <vt:lpstr>PowerPoint Presentation</vt:lpstr>
      <vt:lpstr>PowerPoint Presentation</vt:lpstr>
      <vt:lpstr>PowerPoint Presentation</vt:lpstr>
      <vt:lpstr> Decode and Blend</vt:lpstr>
      <vt:lpstr>PowerPoint Presentation</vt:lpstr>
      <vt:lpstr>PowerPoint Presentation</vt:lpstr>
      <vt:lpstr>lick</vt:lpstr>
      <vt:lpstr>yell</vt:lpstr>
      <vt:lpstr>stuff</vt:lpstr>
      <vt:lpstr>fill</vt:lpstr>
      <vt:lpstr>drill</vt:lpstr>
      <vt:lpstr>tick</vt:lpstr>
      <vt:lpstr>smell</vt:lpstr>
      <vt:lpstr>stomp</vt:lpstr>
      <vt:lpstr>buzz</vt:lpstr>
      <vt:lpstr>PowerPoint Presentation</vt:lpstr>
      <vt:lpstr>miss</vt:lpstr>
      <vt:lpstr>PowerPoint Presentation</vt:lpstr>
      <vt:lpstr>All</vt:lpstr>
      <vt:lpstr>love</vt:lpstr>
      <vt:lpstr>come</vt:lpstr>
      <vt:lpstr>all</vt:lpstr>
      <vt:lpstr>With</vt:lpstr>
      <vt:lpstr>Love</vt:lpstr>
      <vt:lpstr>put</vt:lpstr>
      <vt:lpstr>Come</vt:lpstr>
      <vt:lpstr>PowerPoint Presentation</vt:lpstr>
      <vt:lpstr>PowerPoint Presentation</vt:lpstr>
      <vt:lpstr>PowerPoint Presentation</vt:lpstr>
      <vt:lpstr> Decode and Blend</vt:lpstr>
      <vt:lpstr>PowerPoint Presentation</vt:lpstr>
      <vt:lpstr>PowerPoint Presentation</vt:lpstr>
      <vt:lpstr>pant</vt:lpstr>
      <vt:lpstr>dust</vt:lpstr>
      <vt:lpstr>text</vt:lpstr>
      <vt:lpstr>flick</vt:lpstr>
      <vt:lpstr>lock</vt:lpstr>
      <vt:lpstr>trust</vt:lpstr>
      <vt:lpstr>fluff</vt:lpstr>
      <vt:lpstr>end</vt:lpstr>
      <vt:lpstr>box</vt:lpstr>
      <vt:lpstr>PowerPoint Presentation</vt:lpstr>
      <vt:lpstr>press</vt:lpstr>
      <vt:lpstr>PowerPoint Presentation</vt:lpstr>
      <vt:lpstr>Come</vt:lpstr>
      <vt:lpstr>All</vt:lpstr>
      <vt:lpstr>put</vt:lpstr>
      <vt:lpstr>With</vt:lpstr>
      <vt:lpstr>all</vt:lpstr>
      <vt:lpstr>Love</vt:lpstr>
      <vt:lpstr>come</vt:lpstr>
      <vt:lpstr>love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c:title>
  <dc:creator>Veronica Alexander</dc:creator>
  <cp:lastModifiedBy>Lyndall Murray</cp:lastModifiedBy>
  <cp:revision>2</cp:revision>
  <cp:lastPrinted>2021-01-07T22:17:38Z</cp:lastPrinted>
  <dcterms:created xsi:type="dcterms:W3CDTF">2021-01-07T08:06:41Z</dcterms:created>
  <dcterms:modified xsi:type="dcterms:W3CDTF">2024-02-14T03:48:28Z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0x010100AEB4EA3582C88B45AC48A4888161998B</vt:lpwstr>
  </property>
  <property fmtid="{D5CDD505-2E9C-101B-9397-08002B2CF9AE}" pid="3" name="MediaServiceImageTags">
    <vt:lpwstr/>
  </property>
</Properties>
</file>